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1"/>
  </p:sldMasterIdLst>
  <p:notesMasterIdLst>
    <p:notesMasterId r:id="rId30"/>
  </p:notesMasterIdLst>
  <p:sldIdLst>
    <p:sldId id="280" r:id="rId12"/>
    <p:sldId id="806" r:id="rId13"/>
    <p:sldId id="801" r:id="rId14"/>
    <p:sldId id="786" r:id="rId15"/>
    <p:sldId id="815" r:id="rId16"/>
    <p:sldId id="810" r:id="rId17"/>
    <p:sldId id="812" r:id="rId18"/>
    <p:sldId id="813" r:id="rId19"/>
    <p:sldId id="822" r:id="rId20"/>
    <p:sldId id="830" r:id="rId21"/>
    <p:sldId id="816" r:id="rId22"/>
    <p:sldId id="817" r:id="rId23"/>
    <p:sldId id="818" r:id="rId24"/>
    <p:sldId id="819" r:id="rId25"/>
    <p:sldId id="820" r:id="rId26"/>
    <p:sldId id="821" r:id="rId27"/>
    <p:sldId id="798" r:id="rId28"/>
    <p:sldId id="799" r:id="rId29"/>
  </p:sldIdLst>
  <p:sldSz cx="12192000" cy="6858000"/>
  <p:notesSz cx="6858000" cy="9144000"/>
  <p:custDataLst>
    <p:custData r:id="rId6"/>
    <p:custData r:id="rId8"/>
    <p:custData r:id="rId1"/>
    <p:custData r:id="rId10"/>
    <p:custData r:id="rId4"/>
    <p:custData r:id="rId5"/>
    <p:custData r:id="rId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orient="horz" pos="792" userDrawn="1">
          <p15:clr>
            <a:srgbClr val="A4A3A4"/>
          </p15:clr>
        </p15:guide>
        <p15:guide id="3" pos="3840">
          <p15:clr>
            <a:srgbClr val="A4A3A4"/>
          </p15:clr>
        </p15:guide>
        <p15:guide id="4" orient="horz" pos="2904" userDrawn="1">
          <p15:clr>
            <a:srgbClr val="A4A3A4"/>
          </p15:clr>
        </p15:guide>
        <p15:guide id="5" orient="horz" pos="1680" userDrawn="1">
          <p15:clr>
            <a:srgbClr val="A4A3A4"/>
          </p15:clr>
        </p15:guide>
        <p15:guide id="6" pos="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77D"/>
    <a:srgbClr val="5C068C"/>
    <a:srgbClr val="A162D0"/>
    <a:srgbClr val="AAC832"/>
    <a:srgbClr val="3F8B81"/>
    <a:srgbClr val="F58220"/>
    <a:srgbClr val="6E6E6E"/>
    <a:srgbClr val="008BAB"/>
    <a:srgbClr val="F3F3F3"/>
    <a:srgbClr val="B91C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6" autoAdjust="0"/>
    <p:restoredTop sz="96327" autoAdjust="0"/>
  </p:normalViewPr>
  <p:slideViewPr>
    <p:cSldViewPr snapToGrid="0">
      <p:cViewPr varScale="1">
        <p:scale>
          <a:sx n="64" d="100"/>
          <a:sy n="64" d="100"/>
        </p:scale>
        <p:origin x="566" y="62"/>
      </p:cViewPr>
      <p:guideLst>
        <p:guide orient="horz" pos="1104"/>
        <p:guide orient="horz" pos="792"/>
        <p:guide pos="3840"/>
        <p:guide orient="horz" pos="2904"/>
        <p:guide orient="horz" pos="1680"/>
        <p:guide pos="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42" d="100"/>
          <a:sy n="42" d="100"/>
        </p:scale>
        <p:origin x="1804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customXml" Target="../customXml/item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customXml" Target="../customXml/item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EB9E06-5C8B-4FAE-9D2F-6BC24958658B}" type="doc">
      <dgm:prSet loTypeId="urn:microsoft.com/office/officeart/2005/8/layout/chevron1" loCatId="process" qsTypeId="urn:microsoft.com/office/officeart/2005/8/quickstyle/simple4" qsCatId="simple" csTypeId="urn:microsoft.com/office/officeart/2005/8/colors/accent3_2" csCatId="accent3" phldr="1"/>
      <dgm:spPr/>
    </dgm:pt>
    <dgm:pt modelId="{0E15776C-8C9D-4FD3-9A95-8BC4EFFC709D}">
      <dgm:prSet phldrT="[Text]" custT="1"/>
      <dgm:spPr>
        <a:gradFill rotWithShape="0">
          <a:gsLst>
            <a:gs pos="26000">
              <a:srgbClr val="AAC832"/>
            </a:gs>
            <a:gs pos="64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1800" b="1" dirty="0"/>
            <a:t>is now</a:t>
          </a:r>
        </a:p>
      </dgm:t>
    </dgm:pt>
    <dgm:pt modelId="{11188661-89B3-4783-B0EA-F5C655506672}" type="parTrans" cxnId="{75A3114C-21DD-416E-9043-C9B72B13EF3F}">
      <dgm:prSet/>
      <dgm:spPr/>
      <dgm:t>
        <a:bodyPr/>
        <a:lstStyle/>
        <a:p>
          <a:endParaRPr lang="en-US"/>
        </a:p>
      </dgm:t>
    </dgm:pt>
    <dgm:pt modelId="{ABFFACA7-FADD-474D-A271-37B2058FFBCD}" type="sibTrans" cxnId="{75A3114C-21DD-416E-9043-C9B72B13EF3F}">
      <dgm:prSet/>
      <dgm:spPr/>
      <dgm:t>
        <a:bodyPr/>
        <a:lstStyle/>
        <a:p>
          <a:endParaRPr lang="en-US"/>
        </a:p>
      </dgm:t>
    </dgm:pt>
    <dgm:pt modelId="{17864364-4AD1-4FF3-8E8B-E63634D36D4A}" type="pres">
      <dgm:prSet presAssocID="{26EB9E06-5C8B-4FAE-9D2F-6BC24958658B}" presName="Name0" presStyleCnt="0">
        <dgm:presLayoutVars>
          <dgm:dir/>
          <dgm:animLvl val="lvl"/>
          <dgm:resizeHandles val="exact"/>
        </dgm:presLayoutVars>
      </dgm:prSet>
      <dgm:spPr/>
    </dgm:pt>
    <dgm:pt modelId="{E691E81D-B417-4588-867B-52EA18645874}" type="pres">
      <dgm:prSet presAssocID="{0E15776C-8C9D-4FD3-9A95-8BC4EFFC709D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A680D9-9CFE-44E0-9DAE-2FD6693760C3}" type="presOf" srcId="{26EB9E06-5C8B-4FAE-9D2F-6BC24958658B}" destId="{17864364-4AD1-4FF3-8E8B-E63634D36D4A}" srcOrd="0" destOrd="0" presId="urn:microsoft.com/office/officeart/2005/8/layout/chevron1"/>
    <dgm:cxn modelId="{FBC4E886-A02D-494E-972E-D74C211896DB}" type="presOf" srcId="{0E15776C-8C9D-4FD3-9A95-8BC4EFFC709D}" destId="{E691E81D-B417-4588-867B-52EA18645874}" srcOrd="0" destOrd="0" presId="urn:microsoft.com/office/officeart/2005/8/layout/chevron1"/>
    <dgm:cxn modelId="{75A3114C-21DD-416E-9043-C9B72B13EF3F}" srcId="{26EB9E06-5C8B-4FAE-9D2F-6BC24958658B}" destId="{0E15776C-8C9D-4FD3-9A95-8BC4EFFC709D}" srcOrd="0" destOrd="0" parTransId="{11188661-89B3-4783-B0EA-F5C655506672}" sibTransId="{ABFFACA7-FADD-474D-A271-37B2058FFBCD}"/>
    <dgm:cxn modelId="{87951468-6A7D-4F5D-89C6-5CA0DBFD8174}" type="presParOf" srcId="{17864364-4AD1-4FF3-8E8B-E63634D36D4A}" destId="{E691E81D-B417-4588-867B-52EA1864587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91E81D-B417-4588-867B-52EA18645874}">
      <dsp:nvSpPr>
        <dsp:cNvPr id="0" name=""/>
        <dsp:cNvSpPr/>
      </dsp:nvSpPr>
      <dsp:spPr>
        <a:xfrm>
          <a:off x="0" y="135723"/>
          <a:ext cx="1316415" cy="526566"/>
        </a:xfrm>
        <a:prstGeom prst="chevron">
          <a:avLst/>
        </a:prstGeom>
        <a:gradFill rotWithShape="0">
          <a:gsLst>
            <a:gs pos="26000">
              <a:srgbClr val="AAC832"/>
            </a:gs>
            <a:gs pos="64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is now</a:t>
          </a:r>
        </a:p>
      </dsp:txBody>
      <dsp:txXfrm>
        <a:off x="263283" y="135723"/>
        <a:ext cx="789849" cy="526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56E15-FB40-49DA-ADC3-62A1EFB452A5}" type="datetimeFigureOut">
              <a:rPr lang="en-US" smtClean="0"/>
              <a:t>11/2/2021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3D5AB-B039-4130-8557-9C98E24B3C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066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3D5AB-B039-4130-8557-9C98E24B3C2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28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32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386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322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3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Provided by American Specialty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Health Fitness, Inc.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131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ts val="22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35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3D5AB-B039-4130-8557-9C98E24B3C2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656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3D5AB-B039-4130-8557-9C98E24B3C2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21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3D5AB-B039-4130-8557-9C98E24B3C2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1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95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666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787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96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67A4D2-475B-4D9F-847B-3316B3E16B1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069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C3B2-F32F-473A-BE1E-2EC4833FBE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01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ct val="25000"/>
              </a:spcAft>
              <a:buFont typeface="Arial" panose="020B0604020202020204" pitchFamily="34" charset="0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55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4A5ED6-6AF1-3642-B0B9-567C59F58E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6712"/>
            <a:ext cx="12192000" cy="153939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7250" y="645260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23070DE-66AA-BB49-B50D-BC8206A48D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0" y="1422400"/>
            <a:ext cx="6217920" cy="2082794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CB177D"/>
                </a:solidFill>
              </a:defRPr>
            </a:lvl1pPr>
          </a:lstStyle>
          <a:p>
            <a:r>
              <a:rPr lang="en-US" dirty="0"/>
              <a:t>Click to edit Title Slide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FD0D8BE-BFFE-2947-A550-08D726BD5E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34000" y="3860373"/>
            <a:ext cx="621792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6E6E6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Subhead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DA6BAF2-2496-D54E-B070-93D1635142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0" y="646033"/>
            <a:ext cx="3227251" cy="155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23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B17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6EF8-7239-44B8-A009-F3DF16CC69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942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B17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6EF8-7239-44B8-A009-F3DF16CC696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ounded Rectangle 5"/>
          <p:cNvSpPr/>
          <p:nvPr userDrawn="1"/>
        </p:nvSpPr>
        <p:spPr>
          <a:xfrm>
            <a:off x="571499" y="1536700"/>
            <a:ext cx="11008297" cy="4711700"/>
          </a:xfrm>
          <a:prstGeom prst="roundRect">
            <a:avLst>
              <a:gd name="adj" fmla="val 120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1135" y="6581730"/>
            <a:ext cx="4114800" cy="22671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Confidential and Proprietary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79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07DC6EF8-7239-44B8-A009-F3DF16CC69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62912" y="6572690"/>
            <a:ext cx="4114800" cy="22671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Confidential and Proprietary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09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Slide_H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8D35D9E-83BB-4277-9944-F4801D17B2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578" y="1198372"/>
            <a:ext cx="9701784" cy="338328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sz="2000" b="0" kern="1200" cap="all" spc="1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defTabSz="457200"/>
            <a:r>
              <a:rPr lang="en-US" dirty="0"/>
              <a:t>Subhead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094E6AD-CA93-4944-8D76-815F23F50CE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312893"/>
            <a:ext cx="10363200" cy="33259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7EB83D65-2BC2-1E47-9DAF-3F426B4BB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79" y="529389"/>
            <a:ext cx="10902850" cy="569309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62912" y="6528199"/>
            <a:ext cx="4114800" cy="22671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Confidential and Proprietary Information</a:t>
            </a:r>
          </a:p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942924" y="6495414"/>
            <a:ext cx="2743200" cy="226714"/>
          </a:xfrm>
        </p:spPr>
        <p:txBody>
          <a:bodyPr/>
          <a:lstStyle/>
          <a:p>
            <a:fld id="{07DC6EF8-7239-44B8-A009-F3DF16CC69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3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8778240" cy="731520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algn="l">
              <a:lnSpc>
                <a:spcPts val="3800"/>
              </a:lnSpc>
              <a:defRPr sz="3200" b="1" i="0" baseline="0">
                <a:solidFill>
                  <a:srgbClr val="CB177D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609601" y="1600200"/>
            <a:ext cx="11231033" cy="4637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2400"/>
            </a:lvl1pPr>
            <a:lvl2pPr marL="288925" indent="-288925">
              <a:lnSpc>
                <a:spcPts val="2400"/>
              </a:lnSpc>
              <a:spcBef>
                <a:spcPts val="1000"/>
              </a:spcBef>
              <a:buClr>
                <a:srgbClr val="007E7A"/>
              </a:buClr>
              <a:buFont typeface="Arial" panose="020B0604020202020204" pitchFamily="34" charset="0"/>
              <a:buChar char="•"/>
              <a:tabLst/>
              <a:defRPr sz="2200"/>
            </a:lvl2pPr>
            <a:lvl3pPr marL="628650" indent="-339725">
              <a:lnSpc>
                <a:spcPts val="2000"/>
              </a:lnSpc>
              <a:buFont typeface=".AppleSystemUIFont" charset="-120"/>
              <a:buChar char="–"/>
              <a:tabLst/>
              <a:defRPr sz="1800"/>
            </a:lvl3pPr>
            <a:lvl4pPr marL="917575" indent="-288925">
              <a:lnSpc>
                <a:spcPts val="1600"/>
              </a:lnSpc>
              <a:buFont typeface="ArialMT" charset="0"/>
              <a:buChar char="»"/>
              <a:tabLst/>
              <a:defRPr sz="16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BAE0CE5-D71B-7244-93D0-2AB17B8BA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1" y="6400801"/>
            <a:ext cx="1222003" cy="238125"/>
          </a:xfrm>
        </p:spPr>
        <p:txBody>
          <a:bodyPr lIns="0" tIns="0" rIns="0" bIns="0" anchor="b" anchorCtr="0"/>
          <a:lstStyle>
            <a:lvl1pPr>
              <a:defRPr sz="1000"/>
            </a:lvl1pPr>
          </a:lstStyle>
          <a:p>
            <a:fld id="{5D6A1D68-CA34-4E7F-99D4-0766B53AD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0317" y="6519863"/>
            <a:ext cx="4114800" cy="22671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Confidential and Proprietary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072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FDBE2F-AFF7-464A-A94C-464F9C79EA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6712"/>
            <a:ext cx="12192000" cy="1539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09920" y="3946448"/>
            <a:ext cx="6013450" cy="1185862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rgbClr val="CB177D"/>
                </a:solidFill>
              </a:defRPr>
            </a:lvl1pPr>
          </a:lstStyle>
          <a:p>
            <a:r>
              <a:rPr lang="en-US" dirty="0"/>
              <a:t>Click to edit Title Slide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09920" y="4670436"/>
            <a:ext cx="60134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6E6E6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7250" y="645260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4A6CD5-83C4-804B-8A26-5017E3FE39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4604" y="1495360"/>
            <a:ext cx="3597364" cy="1730807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A60C02B-6BE5-1441-8C00-BFA8D7985F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8630" y="862570"/>
            <a:ext cx="4210706" cy="4280640"/>
          </a:xfrm>
          <a:prstGeom prst="ellipse">
            <a:avLst/>
          </a:prstGeom>
          <a:solidFill>
            <a:srgbClr val="F0F0F0"/>
          </a:solidFill>
        </p:spPr>
        <p:txBody>
          <a:bodyPr/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93D528-9F79-384D-8F71-F99244228D7E}"/>
              </a:ext>
            </a:extLst>
          </p:cNvPr>
          <p:cNvCxnSpPr>
            <a:cxnSpLocks/>
          </p:cNvCxnSpPr>
          <p:nvPr userDrawn="1"/>
        </p:nvCxnSpPr>
        <p:spPr>
          <a:xfrm>
            <a:off x="5709920" y="3744038"/>
            <a:ext cx="6013450" cy="0"/>
          </a:xfrm>
          <a:prstGeom prst="line">
            <a:avLst/>
          </a:prstGeom>
          <a:ln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937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A0F32AF-732A-A543-88B7-241C8D31A69F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10000">
                <a:srgbClr val="A5247F"/>
              </a:gs>
              <a:gs pos="100000">
                <a:srgbClr val="CB177D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379539"/>
            <a:ext cx="10515600" cy="1185862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468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8640" y="386671"/>
            <a:ext cx="1908810" cy="918389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831850" y="6372727"/>
            <a:ext cx="10747948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7250" y="645260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981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10000">
                <a:srgbClr val="A5247F"/>
              </a:gs>
              <a:gs pos="100000">
                <a:srgbClr val="CB177D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7800" y="3172548"/>
            <a:ext cx="9296399" cy="1379132"/>
          </a:xfrm>
        </p:spPr>
        <p:txBody>
          <a:bodyPr anchor="t" anchorCtr="0">
            <a:norm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Divider Content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7800" y="2213415"/>
            <a:ext cx="9296399" cy="782799"/>
          </a:xfrm>
        </p:spPr>
        <p:txBody>
          <a:bodyPr>
            <a:normAutofit/>
          </a:bodyPr>
          <a:lstStyle>
            <a:lvl1pPr marL="0" indent="0" algn="ctr">
              <a:buNone/>
              <a:defRPr sz="2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SLIDE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50655F-5E6C-DD46-8A8B-69283BF5B8CA}"/>
              </a:ext>
            </a:extLst>
          </p:cNvPr>
          <p:cNvGrpSpPr/>
          <p:nvPr userDrawn="1"/>
        </p:nvGrpSpPr>
        <p:grpSpPr>
          <a:xfrm>
            <a:off x="1447800" y="1569720"/>
            <a:ext cx="9296399" cy="3696465"/>
            <a:chOff x="1447800" y="1620520"/>
            <a:chExt cx="9296399" cy="3696465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1447800" y="1620520"/>
              <a:ext cx="9296399" cy="0"/>
            </a:xfrm>
            <a:prstGeom prst="line">
              <a:avLst/>
            </a:prstGeom>
            <a:ln w="22225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1447800" y="5316985"/>
              <a:ext cx="9296399" cy="0"/>
            </a:xfrm>
            <a:prstGeom prst="line">
              <a:avLst/>
            </a:prstGeom>
            <a:ln w="22225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7498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B9922B-08F2-C342-9847-AEBAA9074D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6712"/>
            <a:ext cx="12192000" cy="153939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7250" y="645260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819976-C848-A74E-B03C-7C84D2150BCC}"/>
              </a:ext>
            </a:extLst>
          </p:cNvPr>
          <p:cNvCxnSpPr/>
          <p:nvPr userDrawn="1"/>
        </p:nvCxnSpPr>
        <p:spPr>
          <a:xfrm>
            <a:off x="1447800" y="1325880"/>
            <a:ext cx="9296399" cy="0"/>
          </a:xfrm>
          <a:prstGeom prst="line">
            <a:avLst/>
          </a:prstGeom>
          <a:ln w="22225" cap="rnd">
            <a:solidFill>
              <a:srgbClr val="6E6E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B2C188-530F-AD4B-96AF-3D953036E934}"/>
              </a:ext>
            </a:extLst>
          </p:cNvPr>
          <p:cNvCxnSpPr/>
          <p:nvPr userDrawn="1"/>
        </p:nvCxnSpPr>
        <p:spPr>
          <a:xfrm>
            <a:off x="1447800" y="5022345"/>
            <a:ext cx="9296399" cy="0"/>
          </a:xfrm>
          <a:prstGeom prst="line">
            <a:avLst/>
          </a:prstGeom>
          <a:ln w="22225" cap="rnd">
            <a:solidFill>
              <a:srgbClr val="6E6E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32323CF-97C2-5C48-8214-010B9B4099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7800" y="2928708"/>
            <a:ext cx="9296399" cy="1379132"/>
          </a:xfrm>
        </p:spPr>
        <p:txBody>
          <a:bodyPr anchor="t" anchorCtr="0">
            <a:normAutofit/>
          </a:bodyPr>
          <a:lstStyle>
            <a:lvl1pPr algn="ctr">
              <a:defRPr sz="4800" baseline="0">
                <a:solidFill>
                  <a:srgbClr val="CB177D"/>
                </a:solidFill>
              </a:defRPr>
            </a:lvl1pPr>
          </a:lstStyle>
          <a:p>
            <a:r>
              <a:rPr lang="en-US" dirty="0"/>
              <a:t>Edit Divider Content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2F6E11B-9A5D-1E4D-905F-848B37D251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47800" y="1959415"/>
            <a:ext cx="9296399" cy="782799"/>
          </a:xfrm>
        </p:spPr>
        <p:txBody>
          <a:bodyPr>
            <a:normAutofit/>
          </a:bodyPr>
          <a:lstStyle>
            <a:lvl1pPr marL="0" indent="0" algn="ctr">
              <a:buNone/>
              <a:defRPr sz="2200" baseline="0">
                <a:solidFill>
                  <a:srgbClr val="CB17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SLIDE</a:t>
            </a:r>
          </a:p>
        </p:txBody>
      </p:sp>
    </p:spTree>
    <p:extLst>
      <p:ext uri="{BB962C8B-B14F-4D97-AF65-F5344CB8AC3E}">
        <p14:creationId xmlns:p14="http://schemas.microsoft.com/office/powerpoint/2010/main" val="46236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CB17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6EF8-7239-44B8-A009-F3DF16CC696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2173544" y="6554969"/>
            <a:ext cx="4114800" cy="22671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Confidential and Proprietary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52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B17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577" y="1698625"/>
            <a:ext cx="5303520" cy="4351338"/>
          </a:xfrm>
        </p:spPr>
        <p:txBody>
          <a:bodyPr/>
          <a:lstStyle>
            <a:lvl2pPr marL="292100" indent="-292100"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698625"/>
            <a:ext cx="5303520" cy="4351338"/>
          </a:xfrm>
        </p:spPr>
        <p:txBody>
          <a:bodyPr/>
          <a:lstStyle>
            <a:lvl2pPr marL="292100" indent="-292100"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6EF8-7239-44B8-A009-F3DF16CC69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769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B17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799" y="1698625"/>
            <a:ext cx="5092297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6EF8-7239-44B8-A009-F3DF16CC696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0058272-BE7B-7446-AE3C-986233F82B1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31279" y="1698625"/>
            <a:ext cx="5092297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6914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578" y="529389"/>
            <a:ext cx="10753810" cy="1161299"/>
          </a:xfrm>
        </p:spPr>
        <p:txBody>
          <a:bodyPr/>
          <a:lstStyle>
            <a:lvl1pPr>
              <a:defRPr>
                <a:solidFill>
                  <a:srgbClr val="CB17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1578" y="1554480"/>
            <a:ext cx="5367528" cy="553988"/>
          </a:xfrm>
          <a:gradFill>
            <a:gsLst>
              <a:gs pos="10000">
                <a:srgbClr val="A5247F"/>
              </a:gs>
              <a:gs pos="100000">
                <a:srgbClr val="CB177D"/>
              </a:gs>
            </a:gsLst>
            <a:lin ang="3600000" scaled="0"/>
          </a:gra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 b="1" cap="all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578" y="2273437"/>
            <a:ext cx="5367528" cy="38182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4838" y="1554480"/>
            <a:ext cx="5367528" cy="553988"/>
          </a:xfrm>
          <a:gradFill>
            <a:gsLst>
              <a:gs pos="10000">
                <a:srgbClr val="A5247F"/>
              </a:gs>
              <a:gs pos="100000">
                <a:srgbClr val="CB177D"/>
              </a:gs>
            </a:gsLst>
            <a:lin ang="3600000" scaled="0"/>
          </a:gradFill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cap="all" spc="1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838" y="2273437"/>
            <a:ext cx="5367528" cy="38182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6EF8-7239-44B8-A009-F3DF16CC69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02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578" y="529389"/>
            <a:ext cx="10978219" cy="100731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579" y="1702381"/>
            <a:ext cx="1097821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62912" y="6572690"/>
            <a:ext cx="4114800" cy="22671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Confidential and Proprietary Information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42924" y="6495414"/>
            <a:ext cx="2743200" cy="22671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00" b="1">
                <a:solidFill>
                  <a:srgbClr val="333333"/>
                </a:solidFill>
              </a:defRPr>
            </a:lvl1pPr>
          </a:lstStyle>
          <a:p>
            <a:fld id="{07DC6EF8-7239-44B8-A009-F3DF16CC696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9547" y="6376406"/>
            <a:ext cx="10990251" cy="0"/>
          </a:xfrm>
          <a:prstGeom prst="line">
            <a:avLst/>
          </a:prstGeom>
          <a:ln w="6350" cmpd="sng">
            <a:solidFill>
              <a:srgbClr val="8C898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62B4038-E0AC-664D-8448-3C655B12C96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547" y="6460419"/>
            <a:ext cx="1186526" cy="26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4" r:id="rId2"/>
    <p:sldLayoutId id="2147483662" r:id="rId3"/>
    <p:sldLayoutId id="2147483649" r:id="rId4"/>
    <p:sldLayoutId id="2147483663" r:id="rId5"/>
    <p:sldLayoutId id="2147483650" r:id="rId6"/>
    <p:sldLayoutId id="2147483652" r:id="rId7"/>
    <p:sldLayoutId id="2147483660" r:id="rId8"/>
    <p:sldLayoutId id="2147483653" r:id="rId9"/>
    <p:sldLayoutId id="2147483654" r:id="rId10"/>
    <p:sldLayoutId id="2147483661" r:id="rId11"/>
    <p:sldLayoutId id="2147483655" r:id="rId12"/>
    <p:sldLayoutId id="2147483679" r:id="rId13"/>
    <p:sldLayoutId id="214748368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CB177D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baseline="0">
          <a:solidFill>
            <a:srgbClr val="333333"/>
          </a:solidFill>
          <a:latin typeface="+mn-lt"/>
          <a:ea typeface="+mn-ea"/>
          <a:cs typeface="+mn-cs"/>
        </a:defRPr>
      </a:lvl1pPr>
      <a:lvl2pPr marL="292100" indent="-2921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+mn-lt"/>
          <a:ea typeface="+mn-ea"/>
          <a:cs typeface="+mn-cs"/>
        </a:defRPr>
      </a:lvl2pPr>
      <a:lvl3pPr marL="635000" indent="-2921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−"/>
        <a:defRPr sz="2800" kern="1200">
          <a:solidFill>
            <a:srgbClr val="333333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›"/>
        <a:defRPr sz="2400" kern="1200">
          <a:solidFill>
            <a:srgbClr val="333333"/>
          </a:solidFill>
          <a:latin typeface="+mn-lt"/>
          <a:ea typeface="+mn-ea"/>
          <a:cs typeface="+mn-cs"/>
        </a:defRPr>
      </a:lvl4pPr>
      <a:lvl5pPr marL="1206500" indent="-2921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»"/>
        <a:defRPr sz="24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0" userDrawn="1">
          <p15:clr>
            <a:srgbClr val="F26B43"/>
          </p15:clr>
        </p15:guide>
        <p15:guide id="2" pos="3360">
          <p15:clr>
            <a:srgbClr val="F26B43"/>
          </p15:clr>
        </p15:guide>
        <p15:guide id="3" pos="3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tif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7.png"/><Relationship Id="rId7" Type="http://schemas.openxmlformats.org/officeDocument/2006/relationships/image" Target="../media/image25.pn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audio" Target="../media/media16.m4a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microsoft.com/office/2007/relationships/media" Target="../media/media16.m4a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24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0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12" Type="http://schemas.microsoft.com/office/2007/relationships/diagramDrawing" Target="../diagrams/drawing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1.xml"/><Relationship Id="rId4" Type="http://schemas.openxmlformats.org/officeDocument/2006/relationships/notesSlide" Target="../notesSlides/notesSlide2.xml"/><Relationship Id="rId9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BC61-13A7-3540-B9AB-62E2A7741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2022 University of California Open Enrollment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ADCE6-802A-014B-A5B2-D39128B01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9920" y="5132310"/>
            <a:ext cx="6013450" cy="907256"/>
          </a:xfrm>
        </p:spPr>
        <p:txBody>
          <a:bodyPr/>
          <a:lstStyle/>
          <a:p>
            <a:r>
              <a:rPr lang="en-US" dirty="0"/>
              <a:t>October 28 – November 19, </a:t>
            </a:r>
            <a:r>
              <a:rPr lang="en-US" dirty="0" smtClean="0"/>
              <a:t>2021</a:t>
            </a: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10A5A23-5C42-5B40-968B-BF941599DA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t="255" r="30065" b="-255"/>
          <a:stretch/>
        </p:blipFill>
        <p:spPr>
          <a:xfrm>
            <a:off x="468630" y="862570"/>
            <a:ext cx="4210706" cy="428064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660A7-D242-6943-840B-9EEFE1B7033F}"/>
              </a:ext>
            </a:extLst>
          </p:cNvPr>
          <p:cNvSpPr txBox="1"/>
          <p:nvPr/>
        </p:nvSpPr>
        <p:spPr>
          <a:xfrm>
            <a:off x="4956464" y="1704109"/>
            <a:ext cx="6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11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06A3F85-D008-074A-86CE-CA606FB11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6"/>
    </mc:Choice>
    <mc:Fallback xmlns="">
      <p:transition spd="slow" advTm="1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124" y="436062"/>
            <a:ext cx="10202876" cy="58124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j-lt"/>
              </a:rPr>
              <a:t>2022 New Wellness Services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78404" y="6420429"/>
            <a:ext cx="4736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11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304123" y="1583252"/>
            <a:ext cx="9796091" cy="851834"/>
            <a:chOff x="324701" y="1617146"/>
            <a:chExt cx="9796091" cy="851834"/>
          </a:xfrm>
        </p:grpSpPr>
        <p:sp>
          <p:nvSpPr>
            <p:cNvPr id="32" name="Freeform 31"/>
            <p:cNvSpPr/>
            <p:nvPr/>
          </p:nvSpPr>
          <p:spPr>
            <a:xfrm>
              <a:off x="324701" y="1617146"/>
              <a:ext cx="2129585" cy="851834"/>
            </a:xfrm>
            <a:custGeom>
              <a:avLst/>
              <a:gdLst>
                <a:gd name="connsiteX0" fmla="*/ 0 w 2129585"/>
                <a:gd name="connsiteY0" fmla="*/ 0 h 851834"/>
                <a:gd name="connsiteX1" fmla="*/ 1703668 w 2129585"/>
                <a:gd name="connsiteY1" fmla="*/ 0 h 851834"/>
                <a:gd name="connsiteX2" fmla="*/ 2129585 w 2129585"/>
                <a:gd name="connsiteY2" fmla="*/ 425917 h 851834"/>
                <a:gd name="connsiteX3" fmla="*/ 1703668 w 2129585"/>
                <a:gd name="connsiteY3" fmla="*/ 851834 h 851834"/>
                <a:gd name="connsiteX4" fmla="*/ 0 w 2129585"/>
                <a:gd name="connsiteY4" fmla="*/ 851834 h 851834"/>
                <a:gd name="connsiteX5" fmla="*/ 425917 w 2129585"/>
                <a:gd name="connsiteY5" fmla="*/ 425917 h 851834"/>
                <a:gd name="connsiteX6" fmla="*/ 0 w 2129585"/>
                <a:gd name="connsiteY6" fmla="*/ 0 h 85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9585" h="851834">
                  <a:moveTo>
                    <a:pt x="0" y="0"/>
                  </a:moveTo>
                  <a:lnTo>
                    <a:pt x="1703668" y="0"/>
                  </a:lnTo>
                  <a:lnTo>
                    <a:pt x="2129585" y="425917"/>
                  </a:lnTo>
                  <a:lnTo>
                    <a:pt x="1703668" y="851834"/>
                  </a:lnTo>
                  <a:lnTo>
                    <a:pt x="0" y="851834"/>
                  </a:lnTo>
                  <a:lnTo>
                    <a:pt x="425917" y="4259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068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1924" tIns="18669" rIns="444586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/>
                <a:t>Real Age Test (Health Assessment)</a:t>
              </a: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241328" y="1617146"/>
              <a:ext cx="2129585" cy="851834"/>
            </a:xfrm>
            <a:custGeom>
              <a:avLst/>
              <a:gdLst>
                <a:gd name="connsiteX0" fmla="*/ 0 w 2129585"/>
                <a:gd name="connsiteY0" fmla="*/ 0 h 851834"/>
                <a:gd name="connsiteX1" fmla="*/ 1703668 w 2129585"/>
                <a:gd name="connsiteY1" fmla="*/ 0 h 851834"/>
                <a:gd name="connsiteX2" fmla="*/ 2129585 w 2129585"/>
                <a:gd name="connsiteY2" fmla="*/ 425917 h 851834"/>
                <a:gd name="connsiteX3" fmla="*/ 1703668 w 2129585"/>
                <a:gd name="connsiteY3" fmla="*/ 851834 h 851834"/>
                <a:gd name="connsiteX4" fmla="*/ 0 w 2129585"/>
                <a:gd name="connsiteY4" fmla="*/ 851834 h 851834"/>
                <a:gd name="connsiteX5" fmla="*/ 425917 w 2129585"/>
                <a:gd name="connsiteY5" fmla="*/ 425917 h 851834"/>
                <a:gd name="connsiteX6" fmla="*/ 0 w 2129585"/>
                <a:gd name="connsiteY6" fmla="*/ 0 h 85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9585" h="851834">
                  <a:moveTo>
                    <a:pt x="0" y="0"/>
                  </a:moveTo>
                  <a:lnTo>
                    <a:pt x="1703668" y="0"/>
                  </a:lnTo>
                  <a:lnTo>
                    <a:pt x="2129585" y="425917"/>
                  </a:lnTo>
                  <a:lnTo>
                    <a:pt x="1703668" y="851834"/>
                  </a:lnTo>
                  <a:lnTo>
                    <a:pt x="0" y="851834"/>
                  </a:lnTo>
                  <a:lnTo>
                    <a:pt x="425917" y="4259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068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1924" tIns="18669" rIns="444586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50" b="1" dirty="0"/>
                <a:t>Lifestyle Management (Health Coaching)</a:t>
              </a:r>
              <a:endParaRPr lang="en-US" sz="1450" b="1" kern="1200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157954" y="1617146"/>
              <a:ext cx="2129585" cy="851834"/>
            </a:xfrm>
            <a:custGeom>
              <a:avLst/>
              <a:gdLst>
                <a:gd name="connsiteX0" fmla="*/ 0 w 2129585"/>
                <a:gd name="connsiteY0" fmla="*/ 0 h 851834"/>
                <a:gd name="connsiteX1" fmla="*/ 1703668 w 2129585"/>
                <a:gd name="connsiteY1" fmla="*/ 0 h 851834"/>
                <a:gd name="connsiteX2" fmla="*/ 2129585 w 2129585"/>
                <a:gd name="connsiteY2" fmla="*/ 425917 h 851834"/>
                <a:gd name="connsiteX3" fmla="*/ 1703668 w 2129585"/>
                <a:gd name="connsiteY3" fmla="*/ 851834 h 851834"/>
                <a:gd name="connsiteX4" fmla="*/ 0 w 2129585"/>
                <a:gd name="connsiteY4" fmla="*/ 851834 h 851834"/>
                <a:gd name="connsiteX5" fmla="*/ 425917 w 2129585"/>
                <a:gd name="connsiteY5" fmla="*/ 425917 h 851834"/>
                <a:gd name="connsiteX6" fmla="*/ 0 w 2129585"/>
                <a:gd name="connsiteY6" fmla="*/ 0 h 85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9585" h="851834">
                  <a:moveTo>
                    <a:pt x="0" y="0"/>
                  </a:moveTo>
                  <a:lnTo>
                    <a:pt x="1703668" y="0"/>
                  </a:lnTo>
                  <a:lnTo>
                    <a:pt x="2129585" y="425917"/>
                  </a:lnTo>
                  <a:lnTo>
                    <a:pt x="1703668" y="851834"/>
                  </a:lnTo>
                  <a:lnTo>
                    <a:pt x="0" y="851834"/>
                  </a:lnTo>
                  <a:lnTo>
                    <a:pt x="425917" y="4259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068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1924" tIns="18669" rIns="444586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/>
                <a:t>Coach-Directed Lessons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6074581" y="1617146"/>
              <a:ext cx="2129585" cy="851834"/>
            </a:xfrm>
            <a:custGeom>
              <a:avLst/>
              <a:gdLst>
                <a:gd name="connsiteX0" fmla="*/ 0 w 2129585"/>
                <a:gd name="connsiteY0" fmla="*/ 0 h 851834"/>
                <a:gd name="connsiteX1" fmla="*/ 1703668 w 2129585"/>
                <a:gd name="connsiteY1" fmla="*/ 0 h 851834"/>
                <a:gd name="connsiteX2" fmla="*/ 2129585 w 2129585"/>
                <a:gd name="connsiteY2" fmla="*/ 425917 h 851834"/>
                <a:gd name="connsiteX3" fmla="*/ 1703668 w 2129585"/>
                <a:gd name="connsiteY3" fmla="*/ 851834 h 851834"/>
                <a:gd name="connsiteX4" fmla="*/ 0 w 2129585"/>
                <a:gd name="connsiteY4" fmla="*/ 851834 h 851834"/>
                <a:gd name="connsiteX5" fmla="*/ 425917 w 2129585"/>
                <a:gd name="connsiteY5" fmla="*/ 425917 h 851834"/>
                <a:gd name="connsiteX6" fmla="*/ 0 w 2129585"/>
                <a:gd name="connsiteY6" fmla="*/ 0 h 85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9585" h="851834">
                  <a:moveTo>
                    <a:pt x="0" y="0"/>
                  </a:moveTo>
                  <a:lnTo>
                    <a:pt x="1703668" y="0"/>
                  </a:lnTo>
                  <a:lnTo>
                    <a:pt x="2129585" y="425917"/>
                  </a:lnTo>
                  <a:lnTo>
                    <a:pt x="1703668" y="851834"/>
                  </a:lnTo>
                  <a:lnTo>
                    <a:pt x="0" y="851834"/>
                  </a:lnTo>
                  <a:lnTo>
                    <a:pt x="425917" y="4259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068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1924" tIns="18669" rIns="444586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dirty="0"/>
                <a:t>Smoking Cessation Program</a:t>
              </a:r>
              <a:endParaRPr lang="en-US" sz="1500" b="1" kern="12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7991207" y="1617146"/>
              <a:ext cx="2129585" cy="851834"/>
            </a:xfrm>
            <a:custGeom>
              <a:avLst/>
              <a:gdLst>
                <a:gd name="connsiteX0" fmla="*/ 0 w 2129585"/>
                <a:gd name="connsiteY0" fmla="*/ 0 h 851834"/>
                <a:gd name="connsiteX1" fmla="*/ 1703668 w 2129585"/>
                <a:gd name="connsiteY1" fmla="*/ 0 h 851834"/>
                <a:gd name="connsiteX2" fmla="*/ 2129585 w 2129585"/>
                <a:gd name="connsiteY2" fmla="*/ 425917 h 851834"/>
                <a:gd name="connsiteX3" fmla="*/ 1703668 w 2129585"/>
                <a:gd name="connsiteY3" fmla="*/ 851834 h 851834"/>
                <a:gd name="connsiteX4" fmla="*/ 0 w 2129585"/>
                <a:gd name="connsiteY4" fmla="*/ 851834 h 851834"/>
                <a:gd name="connsiteX5" fmla="*/ 425917 w 2129585"/>
                <a:gd name="connsiteY5" fmla="*/ 425917 h 851834"/>
                <a:gd name="connsiteX6" fmla="*/ 0 w 2129585"/>
                <a:gd name="connsiteY6" fmla="*/ 0 h 85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9585" h="851834">
                  <a:moveTo>
                    <a:pt x="0" y="0"/>
                  </a:moveTo>
                  <a:lnTo>
                    <a:pt x="1703668" y="0"/>
                  </a:lnTo>
                  <a:lnTo>
                    <a:pt x="2129585" y="425917"/>
                  </a:lnTo>
                  <a:lnTo>
                    <a:pt x="1703668" y="851834"/>
                  </a:lnTo>
                  <a:lnTo>
                    <a:pt x="0" y="851834"/>
                  </a:lnTo>
                  <a:lnTo>
                    <a:pt x="425917" y="4259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068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1924" tIns="18669" rIns="444586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/>
                <a:t>Health Challenges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101012" y="5245320"/>
            <a:ext cx="6082576" cy="811373"/>
            <a:chOff x="242805" y="5126708"/>
            <a:chExt cx="5962838" cy="851834"/>
          </a:xfrm>
          <a:solidFill>
            <a:srgbClr val="5C068C"/>
          </a:solidFill>
        </p:grpSpPr>
        <p:sp>
          <p:nvSpPr>
            <p:cNvPr id="39" name="Freeform 38"/>
            <p:cNvSpPr/>
            <p:nvPr/>
          </p:nvSpPr>
          <p:spPr>
            <a:xfrm>
              <a:off x="242805" y="5126708"/>
              <a:ext cx="2129585" cy="851834"/>
            </a:xfrm>
            <a:custGeom>
              <a:avLst/>
              <a:gdLst>
                <a:gd name="connsiteX0" fmla="*/ 0 w 2129585"/>
                <a:gd name="connsiteY0" fmla="*/ 0 h 851834"/>
                <a:gd name="connsiteX1" fmla="*/ 1703668 w 2129585"/>
                <a:gd name="connsiteY1" fmla="*/ 0 h 851834"/>
                <a:gd name="connsiteX2" fmla="*/ 2129585 w 2129585"/>
                <a:gd name="connsiteY2" fmla="*/ 425917 h 851834"/>
                <a:gd name="connsiteX3" fmla="*/ 1703668 w 2129585"/>
                <a:gd name="connsiteY3" fmla="*/ 851834 h 851834"/>
                <a:gd name="connsiteX4" fmla="*/ 0 w 2129585"/>
                <a:gd name="connsiteY4" fmla="*/ 851834 h 851834"/>
                <a:gd name="connsiteX5" fmla="*/ 425917 w 2129585"/>
                <a:gd name="connsiteY5" fmla="*/ 425917 h 851834"/>
                <a:gd name="connsiteX6" fmla="*/ 0 w 2129585"/>
                <a:gd name="connsiteY6" fmla="*/ 0 h 85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9585" h="851834">
                  <a:moveTo>
                    <a:pt x="0" y="0"/>
                  </a:moveTo>
                  <a:lnTo>
                    <a:pt x="1703668" y="0"/>
                  </a:lnTo>
                  <a:lnTo>
                    <a:pt x="2129585" y="425917"/>
                  </a:lnTo>
                  <a:lnTo>
                    <a:pt x="1703668" y="851834"/>
                  </a:lnTo>
                  <a:lnTo>
                    <a:pt x="0" y="851834"/>
                  </a:lnTo>
                  <a:lnTo>
                    <a:pt x="425917" y="4259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7926" tIns="24003" rIns="449920" bIns="2400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/>
                <a:t>Green Day Tracker</a:t>
              </a:r>
            </a:p>
          </p:txBody>
        </p:sp>
        <p:sp>
          <p:nvSpPr>
            <p:cNvPr id="40" name="Freeform 39"/>
            <p:cNvSpPr/>
            <p:nvPr/>
          </p:nvSpPr>
          <p:spPr>
            <a:xfrm>
              <a:off x="2159432" y="5126708"/>
              <a:ext cx="2129585" cy="851834"/>
            </a:xfrm>
            <a:custGeom>
              <a:avLst/>
              <a:gdLst>
                <a:gd name="connsiteX0" fmla="*/ 0 w 2129585"/>
                <a:gd name="connsiteY0" fmla="*/ 0 h 851834"/>
                <a:gd name="connsiteX1" fmla="*/ 1703668 w 2129585"/>
                <a:gd name="connsiteY1" fmla="*/ 0 h 851834"/>
                <a:gd name="connsiteX2" fmla="*/ 2129585 w 2129585"/>
                <a:gd name="connsiteY2" fmla="*/ 425917 h 851834"/>
                <a:gd name="connsiteX3" fmla="*/ 1703668 w 2129585"/>
                <a:gd name="connsiteY3" fmla="*/ 851834 h 851834"/>
                <a:gd name="connsiteX4" fmla="*/ 0 w 2129585"/>
                <a:gd name="connsiteY4" fmla="*/ 851834 h 851834"/>
                <a:gd name="connsiteX5" fmla="*/ 425917 w 2129585"/>
                <a:gd name="connsiteY5" fmla="*/ 425917 h 851834"/>
                <a:gd name="connsiteX6" fmla="*/ 0 w 2129585"/>
                <a:gd name="connsiteY6" fmla="*/ 0 h 85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9585" h="851834">
                  <a:moveTo>
                    <a:pt x="0" y="0"/>
                  </a:moveTo>
                  <a:lnTo>
                    <a:pt x="1703668" y="0"/>
                  </a:lnTo>
                  <a:lnTo>
                    <a:pt x="2129585" y="425917"/>
                  </a:lnTo>
                  <a:lnTo>
                    <a:pt x="1703668" y="851834"/>
                  </a:lnTo>
                  <a:lnTo>
                    <a:pt x="0" y="851834"/>
                  </a:lnTo>
                  <a:lnTo>
                    <a:pt x="425917" y="4259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7926" tIns="24003" rIns="449920" bIns="2400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/>
                <a:t>Digital Health Content</a:t>
              </a:r>
            </a:p>
          </p:txBody>
        </p:sp>
        <p:sp>
          <p:nvSpPr>
            <p:cNvPr id="41" name="Freeform 40"/>
            <p:cNvSpPr/>
            <p:nvPr/>
          </p:nvSpPr>
          <p:spPr>
            <a:xfrm>
              <a:off x="4076058" y="5126708"/>
              <a:ext cx="2129585" cy="851834"/>
            </a:xfrm>
            <a:custGeom>
              <a:avLst/>
              <a:gdLst>
                <a:gd name="connsiteX0" fmla="*/ 0 w 2129585"/>
                <a:gd name="connsiteY0" fmla="*/ 0 h 851834"/>
                <a:gd name="connsiteX1" fmla="*/ 1703668 w 2129585"/>
                <a:gd name="connsiteY1" fmla="*/ 0 h 851834"/>
                <a:gd name="connsiteX2" fmla="*/ 2129585 w 2129585"/>
                <a:gd name="connsiteY2" fmla="*/ 425917 h 851834"/>
                <a:gd name="connsiteX3" fmla="*/ 1703668 w 2129585"/>
                <a:gd name="connsiteY3" fmla="*/ 851834 h 851834"/>
                <a:gd name="connsiteX4" fmla="*/ 0 w 2129585"/>
                <a:gd name="connsiteY4" fmla="*/ 851834 h 851834"/>
                <a:gd name="connsiteX5" fmla="*/ 425917 w 2129585"/>
                <a:gd name="connsiteY5" fmla="*/ 425917 h 851834"/>
                <a:gd name="connsiteX6" fmla="*/ 0 w 2129585"/>
                <a:gd name="connsiteY6" fmla="*/ 0 h 85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9585" h="851834">
                  <a:moveTo>
                    <a:pt x="0" y="0"/>
                  </a:moveTo>
                  <a:lnTo>
                    <a:pt x="1703668" y="0"/>
                  </a:lnTo>
                  <a:lnTo>
                    <a:pt x="2129585" y="425917"/>
                  </a:lnTo>
                  <a:lnTo>
                    <a:pt x="1703668" y="851834"/>
                  </a:lnTo>
                  <a:lnTo>
                    <a:pt x="0" y="851834"/>
                  </a:lnTo>
                  <a:lnTo>
                    <a:pt x="425917" y="4259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7926" tIns="24003" rIns="449920" bIns="2400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/>
                <a:t>And more!</a:t>
              </a:r>
            </a:p>
          </p:txBody>
        </p:sp>
      </p:grp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B19D4C5D-4641-164F-BB22-3EFAFD6CF3E1}"/>
              </a:ext>
            </a:extLst>
          </p:cNvPr>
          <p:cNvSpPr txBox="1">
            <a:spLocks/>
          </p:cNvSpPr>
          <p:nvPr/>
        </p:nvSpPr>
        <p:spPr>
          <a:xfrm>
            <a:off x="465124" y="968360"/>
            <a:ext cx="9650287" cy="338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292100" indent="-292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35000" indent="-292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›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206500" indent="-292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THROUGH SHARECARE</a:t>
            </a:r>
          </a:p>
        </p:txBody>
      </p:sp>
      <p:pic>
        <p:nvPicPr>
          <p:cNvPr id="47" name="Picture 4" descr="Sharecare (@SharecareInc) | Twi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93" y="2668217"/>
            <a:ext cx="2361730" cy="236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BAAAD5-FFC0-6C49-8454-FFD83E5D4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8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24"/>
    </mc:Choice>
    <mc:Fallback xmlns="">
      <p:transition spd="slow" advTm="50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58F5B5EC-3D6A-D54D-AFE1-B4E8AB3E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j-lt"/>
              </a:rPr>
              <a:t>Babylon: Next Generation Telehealth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8DB12B0-951F-6141-AA6D-68EAC0DD39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218" y="6482071"/>
            <a:ext cx="997493" cy="24604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13916" y="3075036"/>
            <a:ext cx="10454913" cy="2446206"/>
            <a:chOff x="173632" y="3402248"/>
            <a:chExt cx="10454913" cy="2446206"/>
          </a:xfrm>
        </p:grpSpPr>
        <p:sp>
          <p:nvSpPr>
            <p:cNvPr id="79" name="Content Placeholder 1">
              <a:extLst>
                <a:ext uri="{FF2B5EF4-FFF2-40B4-BE49-F238E27FC236}">
                  <a16:creationId xmlns:a16="http://schemas.microsoft.com/office/drawing/2014/main" id="{ACDBAE52-500F-FC4F-9DC3-F87E5AABBBA4}"/>
                </a:ext>
              </a:extLst>
            </p:cNvPr>
            <p:cNvSpPr txBox="1">
              <a:spLocks/>
            </p:cNvSpPr>
            <p:nvPr/>
          </p:nvSpPr>
          <p:spPr>
            <a:xfrm>
              <a:off x="173632" y="4289419"/>
              <a:ext cx="1733783" cy="112149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2000" b="1" dirty="0">
                  <a:solidFill>
                    <a:schemeClr val="accent1"/>
                  </a:solidFill>
                </a:rPr>
                <a:t>Inform</a:t>
              </a:r>
              <a:r>
                <a:rPr lang="en-US" b="1" dirty="0"/>
                <a:t> </a:t>
              </a:r>
            </a:p>
            <a:p>
              <a:pPr marL="0" lvl="1" indent="0" algn="ctr">
                <a:spcBef>
                  <a:spcPts val="600"/>
                </a:spcBef>
                <a:buNone/>
              </a:pPr>
              <a:r>
                <a:rPr lang="en-US" sz="1400" dirty="0"/>
                <a:t>High quality info on coronavirus </a:t>
              </a:r>
              <a:br>
                <a:rPr lang="en-US" sz="1400" dirty="0"/>
              </a:br>
              <a:r>
                <a:rPr lang="en-US" sz="1400" dirty="0"/>
                <a:t>and what to do      about it</a:t>
              </a:r>
              <a:endParaRPr lang="en-US" dirty="0"/>
            </a:p>
          </p:txBody>
        </p:sp>
        <p:sp>
          <p:nvSpPr>
            <p:cNvPr id="80" name="Content Placeholder 1">
              <a:extLst>
                <a:ext uri="{FF2B5EF4-FFF2-40B4-BE49-F238E27FC236}">
                  <a16:creationId xmlns:a16="http://schemas.microsoft.com/office/drawing/2014/main" id="{DCB2B53E-53E0-134B-AA2C-9BFA454A4356}"/>
                </a:ext>
              </a:extLst>
            </p:cNvPr>
            <p:cNvSpPr txBox="1">
              <a:spLocks/>
            </p:cNvSpPr>
            <p:nvPr/>
          </p:nvSpPr>
          <p:spPr>
            <a:xfrm>
              <a:off x="2349280" y="4288419"/>
              <a:ext cx="1643995" cy="112149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2000" b="1" dirty="0">
                  <a:solidFill>
                    <a:schemeClr val="accent2"/>
                  </a:solidFill>
                </a:rPr>
                <a:t>Consult</a:t>
              </a:r>
              <a:r>
                <a:rPr lang="en-US" b="1" dirty="0"/>
                <a:t> </a:t>
              </a:r>
            </a:p>
            <a:p>
              <a:pPr marL="0" lvl="1" indent="0" algn="ctr">
                <a:spcBef>
                  <a:spcPts val="600"/>
                </a:spcBef>
                <a:buNone/>
              </a:pPr>
              <a:r>
                <a:rPr lang="en-US" sz="1400" dirty="0"/>
                <a:t>Virtual consultations with licensed clinicians when patients need it</a:t>
              </a:r>
            </a:p>
          </p:txBody>
        </p:sp>
        <p:sp>
          <p:nvSpPr>
            <p:cNvPr id="81" name="Content Placeholder 1">
              <a:extLst>
                <a:ext uri="{FF2B5EF4-FFF2-40B4-BE49-F238E27FC236}">
                  <a16:creationId xmlns:a16="http://schemas.microsoft.com/office/drawing/2014/main" id="{35ECC39A-2D8B-0543-B8C1-3C238582DC95}"/>
                </a:ext>
              </a:extLst>
            </p:cNvPr>
            <p:cNvSpPr txBox="1">
              <a:spLocks/>
            </p:cNvSpPr>
            <p:nvPr/>
          </p:nvSpPr>
          <p:spPr>
            <a:xfrm>
              <a:off x="4613695" y="4288419"/>
              <a:ext cx="1418820" cy="142628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2000" b="1" dirty="0">
                  <a:solidFill>
                    <a:schemeClr val="accent4"/>
                  </a:solidFill>
                </a:rPr>
                <a:t>Monitor</a:t>
              </a:r>
              <a:r>
                <a:rPr lang="en-US" b="1" dirty="0">
                  <a:solidFill>
                    <a:schemeClr val="accent4"/>
                  </a:solidFill>
                </a:rPr>
                <a:t> </a:t>
              </a:r>
            </a:p>
            <a:p>
              <a:pPr marL="0" lvl="1" indent="0" algn="ctr">
                <a:spcBef>
                  <a:spcPts val="600"/>
                </a:spcBef>
                <a:buNone/>
              </a:pPr>
              <a:r>
                <a:rPr lang="en-US" sz="1400" dirty="0"/>
                <a:t>Digital in-app monitoring with </a:t>
              </a:r>
              <a:br>
                <a:rPr lang="en-US" sz="1400" dirty="0"/>
              </a:br>
              <a:r>
                <a:rPr lang="en-US" sz="1400" dirty="0"/>
                <a:t>a care plan for each individual</a:t>
              </a:r>
            </a:p>
          </p:txBody>
        </p:sp>
        <p:sp>
          <p:nvSpPr>
            <p:cNvPr id="82" name="Content Placeholder 1">
              <a:extLst>
                <a:ext uri="{FF2B5EF4-FFF2-40B4-BE49-F238E27FC236}">
                  <a16:creationId xmlns:a16="http://schemas.microsoft.com/office/drawing/2014/main" id="{8C7A5FA9-B571-534E-AA03-6C50394E36A7}"/>
                </a:ext>
              </a:extLst>
            </p:cNvPr>
            <p:cNvSpPr txBox="1">
              <a:spLocks/>
            </p:cNvSpPr>
            <p:nvPr/>
          </p:nvSpPr>
          <p:spPr>
            <a:xfrm>
              <a:off x="6648278" y="4259070"/>
              <a:ext cx="1502936" cy="127269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2000" b="1" dirty="0">
                  <a:solidFill>
                    <a:schemeClr val="accent6"/>
                  </a:solidFill>
                </a:rPr>
                <a:t>Refer</a:t>
              </a:r>
              <a:r>
                <a:rPr lang="en-US" b="1" dirty="0"/>
                <a:t> </a:t>
              </a:r>
            </a:p>
            <a:p>
              <a:pPr marL="0" lvl="1" indent="0" algn="ctr">
                <a:spcBef>
                  <a:spcPts val="600"/>
                </a:spcBef>
                <a:buNone/>
              </a:pPr>
              <a:r>
                <a:rPr lang="en-US" sz="1400" dirty="0"/>
                <a:t>Swift transfer to face-to-face and emergency care when it’s needed.</a:t>
              </a:r>
            </a:p>
          </p:txBody>
        </p:sp>
        <p:sp>
          <p:nvSpPr>
            <p:cNvPr id="83" name="Content Placeholder 1">
              <a:extLst>
                <a:ext uri="{FF2B5EF4-FFF2-40B4-BE49-F238E27FC236}">
                  <a16:creationId xmlns:a16="http://schemas.microsoft.com/office/drawing/2014/main" id="{F1329EF2-7B2B-514A-80B5-C2E9E8818284}"/>
                </a:ext>
              </a:extLst>
            </p:cNvPr>
            <p:cNvSpPr txBox="1">
              <a:spLocks/>
            </p:cNvSpPr>
            <p:nvPr/>
          </p:nvSpPr>
          <p:spPr>
            <a:xfrm>
              <a:off x="8428667" y="4154675"/>
              <a:ext cx="2199878" cy="169377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2000" b="1" dirty="0">
                  <a:solidFill>
                    <a:schemeClr val="accent3"/>
                  </a:solidFill>
                </a:rPr>
                <a:t>Decide</a:t>
              </a:r>
              <a:r>
                <a:rPr lang="en-US" b="1" dirty="0">
                  <a:solidFill>
                    <a:schemeClr val="accent3"/>
                  </a:solidFill>
                </a:rPr>
                <a:t> </a:t>
              </a:r>
            </a:p>
            <a:p>
              <a:pPr marL="0" lvl="1" indent="0" algn="ctr">
                <a:spcBef>
                  <a:spcPts val="600"/>
                </a:spcBef>
                <a:buNone/>
              </a:pPr>
              <a:r>
                <a:rPr lang="en-US" sz="1400" dirty="0"/>
                <a:t>Support the decision to self isolate with our AI      Symptom Checker – </a:t>
              </a:r>
              <a:br>
                <a:rPr lang="en-US" sz="1400" dirty="0"/>
              </a:br>
              <a:r>
                <a:rPr lang="en-US" sz="1400" dirty="0"/>
                <a:t>24/7 Live Chat support with coronavirus-trained professionals.</a:t>
              </a: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13AA33CE-45FB-7243-82B1-17E6F76324E8}"/>
                </a:ext>
              </a:extLst>
            </p:cNvPr>
            <p:cNvGrpSpPr/>
            <p:nvPr/>
          </p:nvGrpSpPr>
          <p:grpSpPr>
            <a:xfrm>
              <a:off x="9188787" y="3402248"/>
              <a:ext cx="860469" cy="856822"/>
              <a:chOff x="6362088" y="3600875"/>
              <a:chExt cx="860469" cy="856822"/>
            </a:xfrm>
          </p:grpSpPr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D77B6045-351A-B14E-ABC1-2BC99DA869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62088" y="3600875"/>
                <a:ext cx="860469" cy="856822"/>
              </a:xfrm>
              <a:prstGeom prst="rect">
                <a:avLst/>
              </a:prstGeom>
            </p:spPr>
          </p:pic>
          <p:grpSp>
            <p:nvGrpSpPr>
              <p:cNvPr id="150" name="Graphic 23">
                <a:extLst>
                  <a:ext uri="{FF2B5EF4-FFF2-40B4-BE49-F238E27FC236}">
                    <a16:creationId xmlns:a16="http://schemas.microsoft.com/office/drawing/2014/main" id="{C41ADEEC-3794-3647-A089-531F50C406E2}"/>
                  </a:ext>
                </a:extLst>
              </p:cNvPr>
              <p:cNvGrpSpPr/>
              <p:nvPr/>
            </p:nvGrpSpPr>
            <p:grpSpPr>
              <a:xfrm>
                <a:off x="6543508" y="3740150"/>
                <a:ext cx="289707" cy="356562"/>
                <a:chOff x="1697796" y="5051612"/>
                <a:chExt cx="962375" cy="1184461"/>
              </a:xfrm>
              <a:solidFill>
                <a:schemeClr val="accent3"/>
              </a:solidFill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F072F03F-C5CC-7E4D-B09D-FEEEF740D14E}"/>
                    </a:ext>
                  </a:extLst>
                </p:cNvPr>
                <p:cNvSpPr/>
                <p:nvPr/>
              </p:nvSpPr>
              <p:spPr>
                <a:xfrm>
                  <a:off x="1697796" y="5051612"/>
                  <a:ext cx="814317" cy="1184461"/>
                </a:xfrm>
                <a:custGeom>
                  <a:avLst/>
                  <a:gdLst>
                    <a:gd name="connsiteX0" fmla="*/ 36034 w 814317"/>
                    <a:gd name="connsiteY0" fmla="*/ 843504 h 1184461"/>
                    <a:gd name="connsiteX1" fmla="*/ 0 w 814317"/>
                    <a:gd name="connsiteY1" fmla="*/ 895490 h 1184461"/>
                    <a:gd name="connsiteX2" fmla="*/ 0 w 814317"/>
                    <a:gd name="connsiteY2" fmla="*/ 1165955 h 1184461"/>
                    <a:gd name="connsiteX3" fmla="*/ 18507 w 814317"/>
                    <a:gd name="connsiteY3" fmla="*/ 1184462 h 1184461"/>
                    <a:gd name="connsiteX4" fmla="*/ 795810 w 814317"/>
                    <a:gd name="connsiteY4" fmla="*/ 1184462 h 1184461"/>
                    <a:gd name="connsiteX5" fmla="*/ 814318 w 814317"/>
                    <a:gd name="connsiteY5" fmla="*/ 1165955 h 1184461"/>
                    <a:gd name="connsiteX6" fmla="*/ 814318 w 814317"/>
                    <a:gd name="connsiteY6" fmla="*/ 895490 h 1184461"/>
                    <a:gd name="connsiteX7" fmla="*/ 778284 w 814317"/>
                    <a:gd name="connsiteY7" fmla="*/ 843504 h 1184461"/>
                    <a:gd name="connsiteX8" fmla="*/ 518202 w 814317"/>
                    <a:gd name="connsiteY8" fmla="*/ 745970 h 1184461"/>
                    <a:gd name="connsiteX9" fmla="*/ 518202 w 814317"/>
                    <a:gd name="connsiteY9" fmla="*/ 662003 h 1184461"/>
                    <a:gd name="connsiteX10" fmla="*/ 647753 w 814317"/>
                    <a:gd name="connsiteY10" fmla="*/ 499695 h 1184461"/>
                    <a:gd name="connsiteX11" fmla="*/ 647753 w 814317"/>
                    <a:gd name="connsiteY11" fmla="*/ 441841 h 1184461"/>
                    <a:gd name="connsiteX12" fmla="*/ 703274 w 814317"/>
                    <a:gd name="connsiteY12" fmla="*/ 370144 h 1184461"/>
                    <a:gd name="connsiteX13" fmla="*/ 647753 w 814317"/>
                    <a:gd name="connsiteY13" fmla="*/ 298447 h 1184461"/>
                    <a:gd name="connsiteX14" fmla="*/ 647753 w 814317"/>
                    <a:gd name="connsiteY14" fmla="*/ 18507 h 1184461"/>
                    <a:gd name="connsiteX15" fmla="*/ 629245 w 814317"/>
                    <a:gd name="connsiteY15" fmla="*/ 0 h 1184461"/>
                    <a:gd name="connsiteX16" fmla="*/ 610738 w 814317"/>
                    <a:gd name="connsiteY16" fmla="*/ 18507 h 1184461"/>
                    <a:gd name="connsiteX17" fmla="*/ 555217 w 814317"/>
                    <a:gd name="connsiteY17" fmla="*/ 74029 h 1184461"/>
                    <a:gd name="connsiteX18" fmla="*/ 296116 w 814317"/>
                    <a:gd name="connsiteY18" fmla="*/ 74029 h 1184461"/>
                    <a:gd name="connsiteX19" fmla="*/ 166565 w 814317"/>
                    <a:gd name="connsiteY19" fmla="*/ 203579 h 1184461"/>
                    <a:gd name="connsiteX20" fmla="*/ 166565 w 814317"/>
                    <a:gd name="connsiteY20" fmla="*/ 298447 h 1184461"/>
                    <a:gd name="connsiteX21" fmla="*/ 111043 w 814317"/>
                    <a:gd name="connsiteY21" fmla="*/ 370144 h 1184461"/>
                    <a:gd name="connsiteX22" fmla="*/ 166565 w 814317"/>
                    <a:gd name="connsiteY22" fmla="*/ 441841 h 1184461"/>
                    <a:gd name="connsiteX23" fmla="*/ 166565 w 814317"/>
                    <a:gd name="connsiteY23" fmla="*/ 499695 h 1184461"/>
                    <a:gd name="connsiteX24" fmla="*/ 296116 w 814317"/>
                    <a:gd name="connsiteY24" fmla="*/ 662003 h 1184461"/>
                    <a:gd name="connsiteX25" fmla="*/ 296116 w 814317"/>
                    <a:gd name="connsiteY25" fmla="*/ 745970 h 1184461"/>
                    <a:gd name="connsiteX26" fmla="*/ 316918 w 814317"/>
                    <a:gd name="connsiteY26" fmla="*/ 628098 h 1184461"/>
                    <a:gd name="connsiteX27" fmla="*/ 203579 w 814317"/>
                    <a:gd name="connsiteY27" fmla="*/ 499695 h 1184461"/>
                    <a:gd name="connsiteX28" fmla="*/ 203579 w 814317"/>
                    <a:gd name="connsiteY28" fmla="*/ 425666 h 1184461"/>
                    <a:gd name="connsiteX29" fmla="*/ 185072 w 814317"/>
                    <a:gd name="connsiteY29" fmla="*/ 407159 h 1184461"/>
                    <a:gd name="connsiteX30" fmla="*/ 148058 w 814317"/>
                    <a:gd name="connsiteY30" fmla="*/ 370144 h 1184461"/>
                    <a:gd name="connsiteX31" fmla="*/ 185072 w 814317"/>
                    <a:gd name="connsiteY31" fmla="*/ 333130 h 1184461"/>
                    <a:gd name="connsiteX32" fmla="*/ 203579 w 814317"/>
                    <a:gd name="connsiteY32" fmla="*/ 314623 h 1184461"/>
                    <a:gd name="connsiteX33" fmla="*/ 203579 w 814317"/>
                    <a:gd name="connsiteY33" fmla="*/ 203579 h 1184461"/>
                    <a:gd name="connsiteX34" fmla="*/ 296116 w 814317"/>
                    <a:gd name="connsiteY34" fmla="*/ 111043 h 1184461"/>
                    <a:gd name="connsiteX35" fmla="*/ 555217 w 814317"/>
                    <a:gd name="connsiteY35" fmla="*/ 111043 h 1184461"/>
                    <a:gd name="connsiteX36" fmla="*/ 610738 w 814317"/>
                    <a:gd name="connsiteY36" fmla="*/ 92499 h 1184461"/>
                    <a:gd name="connsiteX37" fmla="*/ 610738 w 814317"/>
                    <a:gd name="connsiteY37" fmla="*/ 314623 h 1184461"/>
                    <a:gd name="connsiteX38" fmla="*/ 629245 w 814317"/>
                    <a:gd name="connsiteY38" fmla="*/ 333130 h 1184461"/>
                    <a:gd name="connsiteX39" fmla="*/ 666260 w 814317"/>
                    <a:gd name="connsiteY39" fmla="*/ 370144 h 1184461"/>
                    <a:gd name="connsiteX40" fmla="*/ 629245 w 814317"/>
                    <a:gd name="connsiteY40" fmla="*/ 407159 h 1184461"/>
                    <a:gd name="connsiteX41" fmla="*/ 610738 w 814317"/>
                    <a:gd name="connsiteY41" fmla="*/ 425666 h 1184461"/>
                    <a:gd name="connsiteX42" fmla="*/ 610738 w 814317"/>
                    <a:gd name="connsiteY42" fmla="*/ 499695 h 1184461"/>
                    <a:gd name="connsiteX43" fmla="*/ 497400 w 814317"/>
                    <a:gd name="connsiteY43" fmla="*/ 628098 h 1184461"/>
                    <a:gd name="connsiteX44" fmla="*/ 481188 w 814317"/>
                    <a:gd name="connsiteY44" fmla="*/ 646476 h 1184461"/>
                    <a:gd name="connsiteX45" fmla="*/ 481188 w 814317"/>
                    <a:gd name="connsiteY45" fmla="*/ 758796 h 1184461"/>
                    <a:gd name="connsiteX46" fmla="*/ 493180 w 814317"/>
                    <a:gd name="connsiteY46" fmla="*/ 776137 h 1184461"/>
                    <a:gd name="connsiteX47" fmla="*/ 765273 w 814317"/>
                    <a:gd name="connsiteY47" fmla="*/ 878186 h 1184461"/>
                    <a:gd name="connsiteX48" fmla="*/ 765292 w 814317"/>
                    <a:gd name="connsiteY48" fmla="*/ 878186 h 1184461"/>
                    <a:gd name="connsiteX49" fmla="*/ 777303 w 814317"/>
                    <a:gd name="connsiteY49" fmla="*/ 895490 h 1184461"/>
                    <a:gd name="connsiteX50" fmla="*/ 777303 w 814317"/>
                    <a:gd name="connsiteY50" fmla="*/ 1147448 h 1184461"/>
                    <a:gd name="connsiteX51" fmla="*/ 666260 w 814317"/>
                    <a:gd name="connsiteY51" fmla="*/ 1147448 h 1184461"/>
                    <a:gd name="connsiteX52" fmla="*/ 666260 w 814317"/>
                    <a:gd name="connsiteY52" fmla="*/ 1017897 h 1184461"/>
                    <a:gd name="connsiteX53" fmla="*/ 647753 w 814317"/>
                    <a:gd name="connsiteY53" fmla="*/ 999390 h 1184461"/>
                    <a:gd name="connsiteX54" fmla="*/ 629245 w 814317"/>
                    <a:gd name="connsiteY54" fmla="*/ 1017897 h 1184461"/>
                    <a:gd name="connsiteX55" fmla="*/ 629245 w 814317"/>
                    <a:gd name="connsiteY55" fmla="*/ 1147448 h 1184461"/>
                    <a:gd name="connsiteX56" fmla="*/ 185072 w 814317"/>
                    <a:gd name="connsiteY56" fmla="*/ 1147448 h 1184461"/>
                    <a:gd name="connsiteX57" fmla="*/ 185072 w 814317"/>
                    <a:gd name="connsiteY57" fmla="*/ 1017897 h 1184461"/>
                    <a:gd name="connsiteX58" fmla="*/ 166565 w 814317"/>
                    <a:gd name="connsiteY58" fmla="*/ 999390 h 1184461"/>
                    <a:gd name="connsiteX59" fmla="*/ 148058 w 814317"/>
                    <a:gd name="connsiteY59" fmla="*/ 1017897 h 1184461"/>
                    <a:gd name="connsiteX60" fmla="*/ 148058 w 814317"/>
                    <a:gd name="connsiteY60" fmla="*/ 1147448 h 1184461"/>
                    <a:gd name="connsiteX61" fmla="*/ 37014 w 814317"/>
                    <a:gd name="connsiteY61" fmla="*/ 1147448 h 1184461"/>
                    <a:gd name="connsiteX62" fmla="*/ 37014 w 814317"/>
                    <a:gd name="connsiteY62" fmla="*/ 895490 h 1184461"/>
                    <a:gd name="connsiteX63" fmla="*/ 49026 w 814317"/>
                    <a:gd name="connsiteY63" fmla="*/ 878168 h 1184461"/>
                    <a:gd name="connsiteX64" fmla="*/ 321119 w 814317"/>
                    <a:gd name="connsiteY64" fmla="*/ 776119 h 1184461"/>
                    <a:gd name="connsiteX65" fmla="*/ 333130 w 814317"/>
                    <a:gd name="connsiteY65" fmla="*/ 758796 h 1184461"/>
                    <a:gd name="connsiteX66" fmla="*/ 333130 w 814317"/>
                    <a:gd name="connsiteY66" fmla="*/ 646476 h 1184461"/>
                    <a:gd name="connsiteX67" fmla="*/ 316918 w 814317"/>
                    <a:gd name="connsiteY67" fmla="*/ 628098 h 118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814317" h="1184461">
                      <a:moveTo>
                        <a:pt x="36034" y="843504"/>
                      </a:moveTo>
                      <a:cubicBezTo>
                        <a:pt x="14491" y="851573"/>
                        <a:pt x="0" y="872467"/>
                        <a:pt x="0" y="895490"/>
                      </a:cubicBezTo>
                      <a:lnTo>
                        <a:pt x="0" y="1165955"/>
                      </a:lnTo>
                      <a:cubicBezTo>
                        <a:pt x="0" y="1176189"/>
                        <a:pt x="8273" y="1184462"/>
                        <a:pt x="18507" y="1184462"/>
                      </a:cubicBezTo>
                      <a:lnTo>
                        <a:pt x="795810" y="1184462"/>
                      </a:lnTo>
                      <a:cubicBezTo>
                        <a:pt x="806045" y="1184462"/>
                        <a:pt x="814318" y="1176189"/>
                        <a:pt x="814318" y="1165955"/>
                      </a:cubicBezTo>
                      <a:lnTo>
                        <a:pt x="814318" y="895490"/>
                      </a:lnTo>
                      <a:cubicBezTo>
                        <a:pt x="814318" y="872467"/>
                        <a:pt x="799845" y="851573"/>
                        <a:pt x="778284" y="843504"/>
                      </a:cubicBezTo>
                      <a:lnTo>
                        <a:pt x="518202" y="745970"/>
                      </a:lnTo>
                      <a:lnTo>
                        <a:pt x="518202" y="662003"/>
                      </a:lnTo>
                      <a:cubicBezTo>
                        <a:pt x="593101" y="645014"/>
                        <a:pt x="647753" y="577925"/>
                        <a:pt x="647753" y="499695"/>
                      </a:cubicBezTo>
                      <a:lnTo>
                        <a:pt x="647753" y="441841"/>
                      </a:lnTo>
                      <a:cubicBezTo>
                        <a:pt x="679659" y="433606"/>
                        <a:pt x="703274" y="404586"/>
                        <a:pt x="703274" y="370144"/>
                      </a:cubicBezTo>
                      <a:cubicBezTo>
                        <a:pt x="703274" y="335702"/>
                        <a:pt x="679659" y="306702"/>
                        <a:pt x="647753" y="298447"/>
                      </a:cubicBezTo>
                      <a:lnTo>
                        <a:pt x="647753" y="18507"/>
                      </a:lnTo>
                      <a:cubicBezTo>
                        <a:pt x="647753" y="8291"/>
                        <a:pt x="639480" y="0"/>
                        <a:pt x="629245" y="0"/>
                      </a:cubicBezTo>
                      <a:cubicBezTo>
                        <a:pt x="619011" y="0"/>
                        <a:pt x="610738" y="8291"/>
                        <a:pt x="610738" y="18507"/>
                      </a:cubicBezTo>
                      <a:cubicBezTo>
                        <a:pt x="610738" y="49118"/>
                        <a:pt x="585828" y="74029"/>
                        <a:pt x="555217" y="74029"/>
                      </a:cubicBezTo>
                      <a:lnTo>
                        <a:pt x="296116" y="74029"/>
                      </a:lnTo>
                      <a:cubicBezTo>
                        <a:pt x="224696" y="74029"/>
                        <a:pt x="166565" y="132142"/>
                        <a:pt x="166565" y="203579"/>
                      </a:cubicBezTo>
                      <a:lnTo>
                        <a:pt x="166565" y="298447"/>
                      </a:lnTo>
                      <a:cubicBezTo>
                        <a:pt x="134659" y="306683"/>
                        <a:pt x="111043" y="335702"/>
                        <a:pt x="111043" y="370144"/>
                      </a:cubicBezTo>
                      <a:cubicBezTo>
                        <a:pt x="111043" y="404586"/>
                        <a:pt x="134659" y="433587"/>
                        <a:pt x="166565" y="441841"/>
                      </a:cubicBezTo>
                      <a:lnTo>
                        <a:pt x="166565" y="499695"/>
                      </a:lnTo>
                      <a:cubicBezTo>
                        <a:pt x="166565" y="577906"/>
                        <a:pt x="221217" y="645014"/>
                        <a:pt x="296116" y="662003"/>
                      </a:cubicBezTo>
                      <a:lnTo>
                        <a:pt x="296116" y="745970"/>
                      </a:lnTo>
                      <a:close/>
                      <a:moveTo>
                        <a:pt x="316918" y="628098"/>
                      </a:moveTo>
                      <a:cubicBezTo>
                        <a:pt x="252309" y="620029"/>
                        <a:pt x="203579" y="564822"/>
                        <a:pt x="203579" y="499695"/>
                      </a:cubicBezTo>
                      <a:lnTo>
                        <a:pt x="203579" y="425666"/>
                      </a:lnTo>
                      <a:cubicBezTo>
                        <a:pt x="203579" y="415450"/>
                        <a:pt x="195307" y="407159"/>
                        <a:pt x="185072" y="407159"/>
                      </a:cubicBezTo>
                      <a:cubicBezTo>
                        <a:pt x="164659" y="407159"/>
                        <a:pt x="148058" y="390558"/>
                        <a:pt x="148058" y="370144"/>
                      </a:cubicBezTo>
                      <a:cubicBezTo>
                        <a:pt x="148058" y="349731"/>
                        <a:pt x="164659" y="333130"/>
                        <a:pt x="185072" y="333130"/>
                      </a:cubicBezTo>
                      <a:cubicBezTo>
                        <a:pt x="195307" y="333130"/>
                        <a:pt x="203579" y="324839"/>
                        <a:pt x="203579" y="314623"/>
                      </a:cubicBezTo>
                      <a:lnTo>
                        <a:pt x="203579" y="203579"/>
                      </a:lnTo>
                      <a:cubicBezTo>
                        <a:pt x="203579" y="152555"/>
                        <a:pt x="245091" y="111043"/>
                        <a:pt x="296116" y="111043"/>
                      </a:cubicBezTo>
                      <a:lnTo>
                        <a:pt x="555217" y="111043"/>
                      </a:lnTo>
                      <a:cubicBezTo>
                        <a:pt x="576037" y="111043"/>
                        <a:pt x="595266" y="104140"/>
                        <a:pt x="610738" y="92499"/>
                      </a:cubicBezTo>
                      <a:lnTo>
                        <a:pt x="610738" y="314623"/>
                      </a:lnTo>
                      <a:cubicBezTo>
                        <a:pt x="610738" y="324839"/>
                        <a:pt x="619011" y="333130"/>
                        <a:pt x="629245" y="333130"/>
                      </a:cubicBezTo>
                      <a:cubicBezTo>
                        <a:pt x="649640" y="333130"/>
                        <a:pt x="666260" y="349731"/>
                        <a:pt x="666260" y="370144"/>
                      </a:cubicBezTo>
                      <a:cubicBezTo>
                        <a:pt x="666260" y="390558"/>
                        <a:pt x="649640" y="407159"/>
                        <a:pt x="629245" y="407159"/>
                      </a:cubicBezTo>
                      <a:cubicBezTo>
                        <a:pt x="619011" y="407159"/>
                        <a:pt x="610738" y="415450"/>
                        <a:pt x="610738" y="425666"/>
                      </a:cubicBezTo>
                      <a:lnTo>
                        <a:pt x="610738" y="499695"/>
                      </a:lnTo>
                      <a:cubicBezTo>
                        <a:pt x="610738" y="564822"/>
                        <a:pt x="562009" y="620029"/>
                        <a:pt x="497400" y="628098"/>
                      </a:cubicBezTo>
                      <a:cubicBezTo>
                        <a:pt x="488146" y="629264"/>
                        <a:pt x="481188" y="637148"/>
                        <a:pt x="481188" y="646476"/>
                      </a:cubicBezTo>
                      <a:lnTo>
                        <a:pt x="481188" y="758796"/>
                      </a:lnTo>
                      <a:cubicBezTo>
                        <a:pt x="481188" y="766514"/>
                        <a:pt x="485981" y="773417"/>
                        <a:pt x="493180" y="776137"/>
                      </a:cubicBezTo>
                      <a:lnTo>
                        <a:pt x="765273" y="878186"/>
                      </a:lnTo>
                      <a:lnTo>
                        <a:pt x="765292" y="878186"/>
                      </a:lnTo>
                      <a:cubicBezTo>
                        <a:pt x="772473" y="880870"/>
                        <a:pt x="777303" y="887828"/>
                        <a:pt x="777303" y="895490"/>
                      </a:cubicBezTo>
                      <a:lnTo>
                        <a:pt x="777303" y="1147448"/>
                      </a:lnTo>
                      <a:lnTo>
                        <a:pt x="666260" y="1147448"/>
                      </a:lnTo>
                      <a:lnTo>
                        <a:pt x="666260" y="1017897"/>
                      </a:lnTo>
                      <a:cubicBezTo>
                        <a:pt x="666260" y="1007663"/>
                        <a:pt x="657987" y="999390"/>
                        <a:pt x="647753" y="999390"/>
                      </a:cubicBezTo>
                      <a:cubicBezTo>
                        <a:pt x="637518" y="999390"/>
                        <a:pt x="629245" y="1007663"/>
                        <a:pt x="629245" y="1017897"/>
                      </a:cubicBezTo>
                      <a:lnTo>
                        <a:pt x="629245" y="1147448"/>
                      </a:lnTo>
                      <a:lnTo>
                        <a:pt x="185072" y="1147448"/>
                      </a:lnTo>
                      <a:lnTo>
                        <a:pt x="185072" y="1017897"/>
                      </a:lnTo>
                      <a:cubicBezTo>
                        <a:pt x="185072" y="1007663"/>
                        <a:pt x="176799" y="999390"/>
                        <a:pt x="166565" y="999390"/>
                      </a:cubicBezTo>
                      <a:cubicBezTo>
                        <a:pt x="156330" y="999390"/>
                        <a:pt x="148058" y="1007663"/>
                        <a:pt x="148058" y="1017897"/>
                      </a:cubicBezTo>
                      <a:lnTo>
                        <a:pt x="148058" y="1147448"/>
                      </a:lnTo>
                      <a:lnTo>
                        <a:pt x="37014" y="1147448"/>
                      </a:lnTo>
                      <a:lnTo>
                        <a:pt x="37014" y="895490"/>
                      </a:lnTo>
                      <a:cubicBezTo>
                        <a:pt x="37014" y="887810"/>
                        <a:pt x="41845" y="880870"/>
                        <a:pt x="49026" y="878168"/>
                      </a:cubicBezTo>
                      <a:lnTo>
                        <a:pt x="321119" y="776119"/>
                      </a:lnTo>
                      <a:cubicBezTo>
                        <a:pt x="328337" y="773417"/>
                        <a:pt x="333130" y="766514"/>
                        <a:pt x="333130" y="758796"/>
                      </a:cubicBezTo>
                      <a:lnTo>
                        <a:pt x="333130" y="646476"/>
                      </a:lnTo>
                      <a:cubicBezTo>
                        <a:pt x="333130" y="637148"/>
                        <a:pt x="326171" y="629264"/>
                        <a:pt x="316918" y="628098"/>
                      </a:cubicBez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3CDC3758-E7C7-1A4D-829C-4D072D493066}"/>
                    </a:ext>
                  </a:extLst>
                </p:cNvPr>
                <p:cNvSpPr/>
                <p:nvPr/>
              </p:nvSpPr>
              <p:spPr>
                <a:xfrm>
                  <a:off x="2438085" y="5329220"/>
                  <a:ext cx="222086" cy="518202"/>
                </a:xfrm>
                <a:custGeom>
                  <a:avLst/>
                  <a:gdLst>
                    <a:gd name="connsiteX0" fmla="*/ 203579 w 222086"/>
                    <a:gd name="connsiteY0" fmla="*/ 425666 h 518202"/>
                    <a:gd name="connsiteX1" fmla="*/ 203579 w 222086"/>
                    <a:gd name="connsiteY1" fmla="*/ 37014 h 518202"/>
                    <a:gd name="connsiteX2" fmla="*/ 222087 w 222086"/>
                    <a:gd name="connsiteY2" fmla="*/ 18507 h 518202"/>
                    <a:gd name="connsiteX3" fmla="*/ 203579 w 222086"/>
                    <a:gd name="connsiteY3" fmla="*/ 0 h 518202"/>
                    <a:gd name="connsiteX4" fmla="*/ 18507 w 222086"/>
                    <a:gd name="connsiteY4" fmla="*/ 0 h 518202"/>
                    <a:gd name="connsiteX5" fmla="*/ 0 w 222086"/>
                    <a:gd name="connsiteY5" fmla="*/ 18507 h 518202"/>
                    <a:gd name="connsiteX6" fmla="*/ 18507 w 222086"/>
                    <a:gd name="connsiteY6" fmla="*/ 37014 h 518202"/>
                    <a:gd name="connsiteX7" fmla="*/ 18507 w 222086"/>
                    <a:gd name="connsiteY7" fmla="*/ 425666 h 518202"/>
                    <a:gd name="connsiteX8" fmla="*/ 111043 w 222086"/>
                    <a:gd name="connsiteY8" fmla="*/ 518202 h 518202"/>
                    <a:gd name="connsiteX9" fmla="*/ 203579 w 222086"/>
                    <a:gd name="connsiteY9" fmla="*/ 425666 h 518202"/>
                    <a:gd name="connsiteX10" fmla="*/ 55522 w 222086"/>
                    <a:gd name="connsiteY10" fmla="*/ 148058 h 518202"/>
                    <a:gd name="connsiteX11" fmla="*/ 166565 w 222086"/>
                    <a:gd name="connsiteY11" fmla="*/ 148058 h 518202"/>
                    <a:gd name="connsiteX12" fmla="*/ 166565 w 222086"/>
                    <a:gd name="connsiteY12" fmla="*/ 333130 h 518202"/>
                    <a:gd name="connsiteX13" fmla="*/ 55522 w 222086"/>
                    <a:gd name="connsiteY13" fmla="*/ 333130 h 518202"/>
                    <a:gd name="connsiteX14" fmla="*/ 166565 w 222086"/>
                    <a:gd name="connsiteY14" fmla="*/ 37014 h 518202"/>
                    <a:gd name="connsiteX15" fmla="*/ 166565 w 222086"/>
                    <a:gd name="connsiteY15" fmla="*/ 111043 h 518202"/>
                    <a:gd name="connsiteX16" fmla="*/ 55522 w 222086"/>
                    <a:gd name="connsiteY16" fmla="*/ 111043 h 518202"/>
                    <a:gd name="connsiteX17" fmla="*/ 55522 w 222086"/>
                    <a:gd name="connsiteY17" fmla="*/ 37014 h 518202"/>
                    <a:gd name="connsiteX18" fmla="*/ 55522 w 222086"/>
                    <a:gd name="connsiteY18" fmla="*/ 425666 h 518202"/>
                    <a:gd name="connsiteX19" fmla="*/ 55522 w 222086"/>
                    <a:gd name="connsiteY19" fmla="*/ 370144 h 518202"/>
                    <a:gd name="connsiteX20" fmla="*/ 166565 w 222086"/>
                    <a:gd name="connsiteY20" fmla="*/ 370144 h 518202"/>
                    <a:gd name="connsiteX21" fmla="*/ 166565 w 222086"/>
                    <a:gd name="connsiteY21" fmla="*/ 425666 h 518202"/>
                    <a:gd name="connsiteX22" fmla="*/ 111043 w 222086"/>
                    <a:gd name="connsiteY22" fmla="*/ 481188 h 518202"/>
                    <a:gd name="connsiteX23" fmla="*/ 55522 w 222086"/>
                    <a:gd name="connsiteY23" fmla="*/ 425666 h 51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22086" h="518202">
                      <a:moveTo>
                        <a:pt x="203579" y="425666"/>
                      </a:moveTo>
                      <a:lnTo>
                        <a:pt x="203579" y="37014"/>
                      </a:lnTo>
                      <a:cubicBezTo>
                        <a:pt x="213814" y="37014"/>
                        <a:pt x="222087" y="28723"/>
                        <a:pt x="222087" y="18507"/>
                      </a:cubicBezTo>
                      <a:cubicBezTo>
                        <a:pt x="222087" y="8291"/>
                        <a:pt x="213814" y="0"/>
                        <a:pt x="203579" y="0"/>
                      </a:cubicBezTo>
                      <a:lnTo>
                        <a:pt x="18507" y="0"/>
                      </a:lnTo>
                      <a:cubicBezTo>
                        <a:pt x="8273" y="0"/>
                        <a:pt x="0" y="8291"/>
                        <a:pt x="0" y="18507"/>
                      </a:cubicBezTo>
                      <a:cubicBezTo>
                        <a:pt x="0" y="28723"/>
                        <a:pt x="8273" y="37014"/>
                        <a:pt x="18507" y="37014"/>
                      </a:cubicBezTo>
                      <a:lnTo>
                        <a:pt x="18507" y="425666"/>
                      </a:lnTo>
                      <a:cubicBezTo>
                        <a:pt x="18507" y="476690"/>
                        <a:pt x="60019" y="518202"/>
                        <a:pt x="111043" y="518202"/>
                      </a:cubicBezTo>
                      <a:cubicBezTo>
                        <a:pt x="162068" y="518202"/>
                        <a:pt x="203579" y="476690"/>
                        <a:pt x="203579" y="425666"/>
                      </a:cubicBezTo>
                      <a:close/>
                      <a:moveTo>
                        <a:pt x="55522" y="148058"/>
                      </a:moveTo>
                      <a:lnTo>
                        <a:pt x="166565" y="148058"/>
                      </a:lnTo>
                      <a:lnTo>
                        <a:pt x="166565" y="333130"/>
                      </a:lnTo>
                      <a:lnTo>
                        <a:pt x="55522" y="333130"/>
                      </a:lnTo>
                      <a:close/>
                      <a:moveTo>
                        <a:pt x="166565" y="37014"/>
                      </a:moveTo>
                      <a:lnTo>
                        <a:pt x="166565" y="111043"/>
                      </a:lnTo>
                      <a:lnTo>
                        <a:pt x="55522" y="111043"/>
                      </a:lnTo>
                      <a:lnTo>
                        <a:pt x="55522" y="37014"/>
                      </a:lnTo>
                      <a:close/>
                      <a:moveTo>
                        <a:pt x="55522" y="425666"/>
                      </a:moveTo>
                      <a:lnTo>
                        <a:pt x="55522" y="370144"/>
                      </a:lnTo>
                      <a:lnTo>
                        <a:pt x="166565" y="370144"/>
                      </a:lnTo>
                      <a:lnTo>
                        <a:pt x="166565" y="425666"/>
                      </a:lnTo>
                      <a:cubicBezTo>
                        <a:pt x="166565" y="456277"/>
                        <a:pt x="141654" y="481188"/>
                        <a:pt x="111043" y="481188"/>
                      </a:cubicBezTo>
                      <a:cubicBezTo>
                        <a:pt x="80432" y="481188"/>
                        <a:pt x="55522" y="456277"/>
                        <a:pt x="55522" y="425666"/>
                      </a:cubicBez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0346D35D-40C6-DB43-9BEA-2DB704115E59}"/>
                    </a:ext>
                  </a:extLst>
                </p:cNvPr>
                <p:cNvSpPr/>
                <p:nvPr/>
              </p:nvSpPr>
              <p:spPr>
                <a:xfrm>
                  <a:off x="2475099" y="5070392"/>
                  <a:ext cx="148057" cy="184799"/>
                </a:xfrm>
                <a:custGeom>
                  <a:avLst/>
                  <a:gdLst>
                    <a:gd name="connsiteX0" fmla="*/ 60260 w 148057"/>
                    <a:gd name="connsiteY0" fmla="*/ 5871 h 184799"/>
                    <a:gd name="connsiteX1" fmla="*/ 0 w 148057"/>
                    <a:gd name="connsiteY1" fmla="*/ 110770 h 184799"/>
                    <a:gd name="connsiteX2" fmla="*/ 74029 w 148057"/>
                    <a:gd name="connsiteY2" fmla="*/ 184799 h 184799"/>
                    <a:gd name="connsiteX3" fmla="*/ 148058 w 148057"/>
                    <a:gd name="connsiteY3" fmla="*/ 110770 h 184799"/>
                    <a:gd name="connsiteX4" fmla="*/ 87798 w 148057"/>
                    <a:gd name="connsiteY4" fmla="*/ 5871 h 184799"/>
                    <a:gd name="connsiteX5" fmla="*/ 60260 w 148057"/>
                    <a:gd name="connsiteY5" fmla="*/ 5871 h 184799"/>
                    <a:gd name="connsiteX6" fmla="*/ 74029 w 148057"/>
                    <a:gd name="connsiteY6" fmla="*/ 147785 h 184799"/>
                    <a:gd name="connsiteX7" fmla="*/ 37014 w 148057"/>
                    <a:gd name="connsiteY7" fmla="*/ 110770 h 184799"/>
                    <a:gd name="connsiteX8" fmla="*/ 74029 w 148057"/>
                    <a:gd name="connsiteY8" fmla="*/ 46902 h 184799"/>
                    <a:gd name="connsiteX9" fmla="*/ 111043 w 148057"/>
                    <a:gd name="connsiteY9" fmla="*/ 110770 h 184799"/>
                    <a:gd name="connsiteX10" fmla="*/ 74029 w 148057"/>
                    <a:gd name="connsiteY10" fmla="*/ 147785 h 184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057" h="184799">
                      <a:moveTo>
                        <a:pt x="60260" y="5871"/>
                      </a:moveTo>
                      <a:cubicBezTo>
                        <a:pt x="50192" y="17087"/>
                        <a:pt x="0" y="74848"/>
                        <a:pt x="0" y="110770"/>
                      </a:cubicBezTo>
                      <a:cubicBezTo>
                        <a:pt x="0" y="151597"/>
                        <a:pt x="33202" y="184799"/>
                        <a:pt x="74029" y="184799"/>
                      </a:cubicBezTo>
                      <a:cubicBezTo>
                        <a:pt x="114856" y="184799"/>
                        <a:pt x="148058" y="151597"/>
                        <a:pt x="148058" y="110770"/>
                      </a:cubicBezTo>
                      <a:cubicBezTo>
                        <a:pt x="148058" y="74848"/>
                        <a:pt x="97866" y="17087"/>
                        <a:pt x="87798" y="5871"/>
                      </a:cubicBezTo>
                      <a:cubicBezTo>
                        <a:pt x="80784" y="-1957"/>
                        <a:pt x="67274" y="-1957"/>
                        <a:pt x="60260" y="5871"/>
                      </a:cubicBezTo>
                      <a:close/>
                      <a:moveTo>
                        <a:pt x="74029" y="147785"/>
                      </a:moveTo>
                      <a:cubicBezTo>
                        <a:pt x="53615" y="147785"/>
                        <a:pt x="37014" y="131184"/>
                        <a:pt x="37014" y="110770"/>
                      </a:cubicBezTo>
                      <a:cubicBezTo>
                        <a:pt x="37014" y="98981"/>
                        <a:pt x="54393" y="71424"/>
                        <a:pt x="74029" y="46902"/>
                      </a:cubicBezTo>
                      <a:cubicBezTo>
                        <a:pt x="93684" y="71554"/>
                        <a:pt x="111043" y="99296"/>
                        <a:pt x="111043" y="110770"/>
                      </a:cubicBezTo>
                      <a:cubicBezTo>
                        <a:pt x="111043" y="131184"/>
                        <a:pt x="94424" y="147785"/>
                        <a:pt x="74029" y="147785"/>
                      </a:cubicBez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621CAC7-45EB-E84F-89EE-E55CCE9A59AD}"/>
                    </a:ext>
                  </a:extLst>
                </p:cNvPr>
                <p:cNvSpPr/>
                <p:nvPr/>
              </p:nvSpPr>
              <p:spPr>
                <a:xfrm>
                  <a:off x="2530621" y="5514292"/>
                  <a:ext cx="37014" cy="111043"/>
                </a:xfrm>
                <a:custGeom>
                  <a:avLst/>
                  <a:gdLst>
                    <a:gd name="connsiteX0" fmla="*/ 18507 w 37014"/>
                    <a:gd name="connsiteY0" fmla="*/ 0 h 111043"/>
                    <a:gd name="connsiteX1" fmla="*/ 0 w 37014"/>
                    <a:gd name="connsiteY1" fmla="*/ 18507 h 111043"/>
                    <a:gd name="connsiteX2" fmla="*/ 0 w 37014"/>
                    <a:gd name="connsiteY2" fmla="*/ 92536 h 111043"/>
                    <a:gd name="connsiteX3" fmla="*/ 18507 w 37014"/>
                    <a:gd name="connsiteY3" fmla="*/ 111043 h 111043"/>
                    <a:gd name="connsiteX4" fmla="*/ 37014 w 37014"/>
                    <a:gd name="connsiteY4" fmla="*/ 92536 h 111043"/>
                    <a:gd name="connsiteX5" fmla="*/ 37014 w 37014"/>
                    <a:gd name="connsiteY5" fmla="*/ 18507 h 111043"/>
                    <a:gd name="connsiteX6" fmla="*/ 18507 w 37014"/>
                    <a:gd name="connsiteY6" fmla="*/ 0 h 111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014" h="111043">
                      <a:moveTo>
                        <a:pt x="18507" y="0"/>
                      </a:moveTo>
                      <a:cubicBezTo>
                        <a:pt x="8273" y="0"/>
                        <a:pt x="0" y="8291"/>
                        <a:pt x="0" y="18507"/>
                      </a:cubicBezTo>
                      <a:lnTo>
                        <a:pt x="0" y="92536"/>
                      </a:lnTo>
                      <a:cubicBezTo>
                        <a:pt x="0" y="102752"/>
                        <a:pt x="8273" y="111043"/>
                        <a:pt x="18507" y="111043"/>
                      </a:cubicBezTo>
                      <a:cubicBezTo>
                        <a:pt x="28742" y="111043"/>
                        <a:pt x="37014" y="102752"/>
                        <a:pt x="37014" y="92536"/>
                      </a:cubicBezTo>
                      <a:lnTo>
                        <a:pt x="37014" y="18507"/>
                      </a:lnTo>
                      <a:cubicBezTo>
                        <a:pt x="37014" y="8291"/>
                        <a:pt x="28742" y="0"/>
                        <a:pt x="18507" y="0"/>
                      </a:cubicBez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D9BCE736-22D3-D340-BE8B-C716D3EDA774}"/>
                </a:ext>
              </a:extLst>
            </p:cNvPr>
            <p:cNvGrpSpPr/>
            <p:nvPr/>
          </p:nvGrpSpPr>
          <p:grpSpPr>
            <a:xfrm>
              <a:off x="6997024" y="3468279"/>
              <a:ext cx="860469" cy="856822"/>
              <a:chOff x="6402271" y="2194560"/>
              <a:chExt cx="860469" cy="856822"/>
            </a:xfrm>
          </p:grpSpPr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86EDCB9E-2F2B-684C-8B47-50B47A967E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02271" y="2194560"/>
                <a:ext cx="860469" cy="856822"/>
              </a:xfrm>
              <a:prstGeom prst="rect">
                <a:avLst/>
              </a:prstGeom>
            </p:spPr>
          </p:pic>
          <p:sp>
            <p:nvSpPr>
              <p:cNvPr id="157" name="Graphic 25">
                <a:extLst>
                  <a:ext uri="{FF2B5EF4-FFF2-40B4-BE49-F238E27FC236}">
                    <a16:creationId xmlns:a16="http://schemas.microsoft.com/office/drawing/2014/main" id="{73971EEA-030D-3647-9738-3BC6A1E7A1C5}"/>
                  </a:ext>
                </a:extLst>
              </p:cNvPr>
              <p:cNvSpPr/>
              <p:nvPr/>
            </p:nvSpPr>
            <p:spPr>
              <a:xfrm>
                <a:off x="6572272" y="2359701"/>
                <a:ext cx="289938" cy="289938"/>
              </a:xfrm>
              <a:custGeom>
                <a:avLst/>
                <a:gdLst>
                  <a:gd name="connsiteX0" fmla="*/ 773919 w 1579283"/>
                  <a:gd name="connsiteY0" fmla="*/ 838668 h 1579282"/>
                  <a:gd name="connsiteX1" fmla="*/ 789643 w 1579283"/>
                  <a:gd name="connsiteY1" fmla="*/ 838994 h 1579282"/>
                  <a:gd name="connsiteX2" fmla="*/ 804258 w 1579283"/>
                  <a:gd name="connsiteY2" fmla="*/ 838704 h 1579282"/>
                  <a:gd name="connsiteX3" fmla="*/ 1119363 w 1579283"/>
                  <a:gd name="connsiteY3" fmla="*/ 923746 h 1579282"/>
                  <a:gd name="connsiteX4" fmla="*/ 1203271 w 1579283"/>
                  <a:gd name="connsiteY4" fmla="*/ 899841 h 1579282"/>
                  <a:gd name="connsiteX5" fmla="*/ 1179366 w 1579283"/>
                  <a:gd name="connsiteY5" fmla="*/ 815932 h 1579282"/>
                  <a:gd name="connsiteX6" fmla="*/ 1040767 w 1579283"/>
                  <a:gd name="connsiteY6" fmla="*/ 755314 h 1579282"/>
                  <a:gd name="connsiteX7" fmla="*/ 1209139 w 1579283"/>
                  <a:gd name="connsiteY7" fmla="*/ 419497 h 1579282"/>
                  <a:gd name="connsiteX8" fmla="*/ 789643 w 1579283"/>
                  <a:gd name="connsiteY8" fmla="*/ 0 h 1579282"/>
                  <a:gd name="connsiteX9" fmla="*/ 370146 w 1579283"/>
                  <a:gd name="connsiteY9" fmla="*/ 419497 h 1579282"/>
                  <a:gd name="connsiteX10" fmla="*/ 538699 w 1579283"/>
                  <a:gd name="connsiteY10" fmla="*/ 755458 h 1579282"/>
                  <a:gd name="connsiteX11" fmla="*/ 280164 w 1579283"/>
                  <a:gd name="connsiteY11" fmla="*/ 897540 h 1579282"/>
                  <a:gd name="connsiteX12" fmla="*/ 4002 w 1579283"/>
                  <a:gd name="connsiteY12" fmla="*/ 1353256 h 1579282"/>
                  <a:gd name="connsiteX13" fmla="*/ 42137 w 1579283"/>
                  <a:gd name="connsiteY13" fmla="*/ 1510290 h 1579282"/>
                  <a:gd name="connsiteX14" fmla="*/ 187206 w 1579283"/>
                  <a:gd name="connsiteY14" fmla="*/ 1579282 h 1579282"/>
                  <a:gd name="connsiteX15" fmla="*/ 669346 w 1579283"/>
                  <a:gd name="connsiteY15" fmla="*/ 1579282 h 1579282"/>
                  <a:gd name="connsiteX16" fmla="*/ 731036 w 1579283"/>
                  <a:gd name="connsiteY16" fmla="*/ 1517591 h 1579282"/>
                  <a:gd name="connsiteX17" fmla="*/ 669346 w 1579283"/>
                  <a:gd name="connsiteY17" fmla="*/ 1455901 h 1579282"/>
                  <a:gd name="connsiteX18" fmla="*/ 187206 w 1579283"/>
                  <a:gd name="connsiteY18" fmla="*/ 1455901 h 1579282"/>
                  <a:gd name="connsiteX19" fmla="*/ 137854 w 1579283"/>
                  <a:gd name="connsiteY19" fmla="*/ 1432441 h 1579282"/>
                  <a:gd name="connsiteX20" fmla="*/ 124793 w 1579283"/>
                  <a:gd name="connsiteY20" fmla="*/ 1378402 h 1579282"/>
                  <a:gd name="connsiteX21" fmla="*/ 773919 w 1579283"/>
                  <a:gd name="connsiteY21" fmla="*/ 838668 h 1579282"/>
                  <a:gd name="connsiteX22" fmla="*/ 493527 w 1579283"/>
                  <a:gd name="connsiteY22" fmla="*/ 419497 h 1579282"/>
                  <a:gd name="connsiteX23" fmla="*/ 789643 w 1579283"/>
                  <a:gd name="connsiteY23" fmla="*/ 123381 h 1579282"/>
                  <a:gd name="connsiteX24" fmla="*/ 1085758 w 1579283"/>
                  <a:gd name="connsiteY24" fmla="*/ 419497 h 1579282"/>
                  <a:gd name="connsiteX25" fmla="*/ 804330 w 1579283"/>
                  <a:gd name="connsiteY25" fmla="*/ 715251 h 1579282"/>
                  <a:gd name="connsiteX26" fmla="*/ 789643 w 1579283"/>
                  <a:gd name="connsiteY26" fmla="*/ 715094 h 1579282"/>
                  <a:gd name="connsiteX27" fmla="*/ 775208 w 1579283"/>
                  <a:gd name="connsiteY27" fmla="*/ 715251 h 1579282"/>
                  <a:gd name="connsiteX28" fmla="*/ 493527 w 1579283"/>
                  <a:gd name="connsiteY28" fmla="*/ 419497 h 1579282"/>
                  <a:gd name="connsiteX29" fmla="*/ 1579284 w 1579283"/>
                  <a:gd name="connsiteY29" fmla="*/ 1146917 h 1579282"/>
                  <a:gd name="connsiteX30" fmla="*/ 1533943 w 1579283"/>
                  <a:gd name="connsiteY30" fmla="*/ 1255984 h 1579282"/>
                  <a:gd name="connsiteX31" fmla="*/ 1419201 w 1579283"/>
                  <a:gd name="connsiteY31" fmla="*/ 1370088 h 1579282"/>
                  <a:gd name="connsiteX32" fmla="*/ 1375704 w 1579283"/>
                  <a:gd name="connsiteY32" fmla="*/ 1388041 h 1579282"/>
                  <a:gd name="connsiteX33" fmla="*/ 1331954 w 1579283"/>
                  <a:gd name="connsiteY33" fmla="*/ 1369847 h 1579282"/>
                  <a:gd name="connsiteX34" fmla="*/ 1332195 w 1579283"/>
                  <a:gd name="connsiteY34" fmla="*/ 1282612 h 1579282"/>
                  <a:gd name="connsiteX35" fmla="*/ 1409104 w 1579283"/>
                  <a:gd name="connsiteY35" fmla="*/ 1206126 h 1579282"/>
                  <a:gd name="connsiteX36" fmla="*/ 1059503 w 1579283"/>
                  <a:gd name="connsiteY36" fmla="*/ 1206126 h 1579282"/>
                  <a:gd name="connsiteX37" fmla="*/ 934616 w 1579283"/>
                  <a:gd name="connsiteY37" fmla="*/ 1331013 h 1579282"/>
                  <a:gd name="connsiteX38" fmla="*/ 1057997 w 1579283"/>
                  <a:gd name="connsiteY38" fmla="*/ 1455901 h 1579282"/>
                  <a:gd name="connsiteX39" fmla="*/ 1119688 w 1579283"/>
                  <a:gd name="connsiteY39" fmla="*/ 1517591 h 1579282"/>
                  <a:gd name="connsiteX40" fmla="*/ 1057997 w 1579283"/>
                  <a:gd name="connsiteY40" fmla="*/ 1579282 h 1579282"/>
                  <a:gd name="connsiteX41" fmla="*/ 882950 w 1579283"/>
                  <a:gd name="connsiteY41" fmla="*/ 1506326 h 1579282"/>
                  <a:gd name="connsiteX42" fmla="*/ 811234 w 1579283"/>
                  <a:gd name="connsiteY42" fmla="*/ 1331013 h 1579282"/>
                  <a:gd name="connsiteX43" fmla="*/ 1059503 w 1579283"/>
                  <a:gd name="connsiteY43" fmla="*/ 1082744 h 1579282"/>
                  <a:gd name="connsiteX44" fmla="*/ 1403441 w 1579283"/>
                  <a:gd name="connsiteY44" fmla="*/ 1082744 h 1579282"/>
                  <a:gd name="connsiteX45" fmla="*/ 1332316 w 1579283"/>
                  <a:gd name="connsiteY45" fmla="*/ 1012414 h 1579282"/>
                  <a:gd name="connsiteX46" fmla="*/ 1331834 w 1579283"/>
                  <a:gd name="connsiteY46" fmla="*/ 925168 h 1579282"/>
                  <a:gd name="connsiteX47" fmla="*/ 1419081 w 1579283"/>
                  <a:gd name="connsiteY47" fmla="*/ 924686 h 1579282"/>
                  <a:gd name="connsiteX48" fmla="*/ 1533642 w 1579283"/>
                  <a:gd name="connsiteY48" fmla="*/ 1037970 h 1579282"/>
                  <a:gd name="connsiteX49" fmla="*/ 1579284 w 1579283"/>
                  <a:gd name="connsiteY49" fmla="*/ 1146917 h 1579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579283" h="1579282">
                    <a:moveTo>
                      <a:pt x="773919" y="838668"/>
                    </a:moveTo>
                    <a:cubicBezTo>
                      <a:pt x="779136" y="838861"/>
                      <a:pt x="784365" y="838994"/>
                      <a:pt x="789643" y="838994"/>
                    </a:cubicBezTo>
                    <a:cubicBezTo>
                      <a:pt x="794534" y="838994"/>
                      <a:pt x="799402" y="838885"/>
                      <a:pt x="804258" y="838704"/>
                    </a:cubicBezTo>
                    <a:cubicBezTo>
                      <a:pt x="914723" y="841090"/>
                      <a:pt x="1023368" y="870321"/>
                      <a:pt x="1119363" y="923746"/>
                    </a:cubicBezTo>
                    <a:cubicBezTo>
                      <a:pt x="1149135" y="940313"/>
                      <a:pt x="1186704" y="929614"/>
                      <a:pt x="1203271" y="899841"/>
                    </a:cubicBezTo>
                    <a:cubicBezTo>
                      <a:pt x="1219839" y="870068"/>
                      <a:pt x="1209139" y="832499"/>
                      <a:pt x="1179366" y="815932"/>
                    </a:cubicBezTo>
                    <a:cubicBezTo>
                      <a:pt x="1135171" y="791340"/>
                      <a:pt x="1088722" y="771074"/>
                      <a:pt x="1040767" y="755314"/>
                    </a:cubicBezTo>
                    <a:cubicBezTo>
                      <a:pt x="1142918" y="678730"/>
                      <a:pt x="1209139" y="556698"/>
                      <a:pt x="1209139" y="419497"/>
                    </a:cubicBezTo>
                    <a:cubicBezTo>
                      <a:pt x="1209139" y="188181"/>
                      <a:pt x="1020947" y="0"/>
                      <a:pt x="789643" y="0"/>
                    </a:cubicBezTo>
                    <a:cubicBezTo>
                      <a:pt x="558326" y="0"/>
                      <a:pt x="370146" y="188181"/>
                      <a:pt x="370146" y="419497"/>
                    </a:cubicBezTo>
                    <a:cubicBezTo>
                      <a:pt x="370146" y="556783"/>
                      <a:pt x="436439" y="678887"/>
                      <a:pt x="538699" y="755458"/>
                    </a:cubicBezTo>
                    <a:cubicBezTo>
                      <a:pt x="445018" y="786291"/>
                      <a:pt x="357109" y="834258"/>
                      <a:pt x="280164" y="897540"/>
                    </a:cubicBezTo>
                    <a:cubicBezTo>
                      <a:pt x="139107" y="1013571"/>
                      <a:pt x="41028" y="1175413"/>
                      <a:pt x="4002" y="1353256"/>
                    </a:cubicBezTo>
                    <a:cubicBezTo>
                      <a:pt x="-7601" y="1408982"/>
                      <a:pt x="6303" y="1466215"/>
                      <a:pt x="42137" y="1510290"/>
                    </a:cubicBezTo>
                    <a:cubicBezTo>
                      <a:pt x="77790" y="1554136"/>
                      <a:pt x="130673" y="1579282"/>
                      <a:pt x="187206" y="1579282"/>
                    </a:cubicBezTo>
                    <a:lnTo>
                      <a:pt x="669346" y="1579282"/>
                    </a:lnTo>
                    <a:cubicBezTo>
                      <a:pt x="703408" y="1579282"/>
                      <a:pt x="731036" y="1551666"/>
                      <a:pt x="731036" y="1517591"/>
                    </a:cubicBezTo>
                    <a:cubicBezTo>
                      <a:pt x="731036" y="1483517"/>
                      <a:pt x="703408" y="1455901"/>
                      <a:pt x="669346" y="1455901"/>
                    </a:cubicBezTo>
                    <a:lnTo>
                      <a:pt x="187206" y="1455901"/>
                    </a:lnTo>
                    <a:cubicBezTo>
                      <a:pt x="160867" y="1455901"/>
                      <a:pt x="144987" y="1441201"/>
                      <a:pt x="137854" y="1432441"/>
                    </a:cubicBezTo>
                    <a:cubicBezTo>
                      <a:pt x="125552" y="1417308"/>
                      <a:pt x="120792" y="1397620"/>
                      <a:pt x="124793" y="1378402"/>
                    </a:cubicBezTo>
                    <a:cubicBezTo>
                      <a:pt x="188857" y="1070683"/>
                      <a:pt x="460417" y="845958"/>
                      <a:pt x="773919" y="838668"/>
                    </a:cubicBezTo>
                    <a:close/>
                    <a:moveTo>
                      <a:pt x="493527" y="419497"/>
                    </a:moveTo>
                    <a:cubicBezTo>
                      <a:pt x="493527" y="256221"/>
                      <a:pt x="626355" y="123381"/>
                      <a:pt x="789643" y="123381"/>
                    </a:cubicBezTo>
                    <a:cubicBezTo>
                      <a:pt x="952918" y="123381"/>
                      <a:pt x="1085758" y="256221"/>
                      <a:pt x="1085758" y="419497"/>
                    </a:cubicBezTo>
                    <a:cubicBezTo>
                      <a:pt x="1085758" y="577856"/>
                      <a:pt x="960810" y="707563"/>
                      <a:pt x="804330" y="715251"/>
                    </a:cubicBezTo>
                    <a:cubicBezTo>
                      <a:pt x="799426" y="715154"/>
                      <a:pt x="794534" y="715094"/>
                      <a:pt x="789643" y="715094"/>
                    </a:cubicBezTo>
                    <a:cubicBezTo>
                      <a:pt x="784823" y="715094"/>
                      <a:pt x="780015" y="715166"/>
                      <a:pt x="775208" y="715251"/>
                    </a:cubicBezTo>
                    <a:cubicBezTo>
                      <a:pt x="618607" y="707708"/>
                      <a:pt x="493527" y="577941"/>
                      <a:pt x="493527" y="419497"/>
                    </a:cubicBezTo>
                    <a:close/>
                    <a:moveTo>
                      <a:pt x="1579284" y="1146917"/>
                    </a:moveTo>
                    <a:cubicBezTo>
                      <a:pt x="1579344" y="1188124"/>
                      <a:pt x="1563234" y="1226850"/>
                      <a:pt x="1533943" y="1255984"/>
                    </a:cubicBezTo>
                    <a:lnTo>
                      <a:pt x="1419201" y="1370088"/>
                    </a:lnTo>
                    <a:cubicBezTo>
                      <a:pt x="1407164" y="1382065"/>
                      <a:pt x="1391428" y="1388041"/>
                      <a:pt x="1375704" y="1388041"/>
                    </a:cubicBezTo>
                    <a:cubicBezTo>
                      <a:pt x="1359860" y="1388041"/>
                      <a:pt x="1344015" y="1381968"/>
                      <a:pt x="1331954" y="1369847"/>
                    </a:cubicBezTo>
                    <a:cubicBezTo>
                      <a:pt x="1307929" y="1345689"/>
                      <a:pt x="1308037" y="1306638"/>
                      <a:pt x="1332195" y="1282612"/>
                    </a:cubicBezTo>
                    <a:lnTo>
                      <a:pt x="1409104" y="1206126"/>
                    </a:lnTo>
                    <a:lnTo>
                      <a:pt x="1059503" y="1206126"/>
                    </a:lnTo>
                    <a:cubicBezTo>
                      <a:pt x="990631" y="1206126"/>
                      <a:pt x="934616" y="1262153"/>
                      <a:pt x="934616" y="1331013"/>
                    </a:cubicBezTo>
                    <a:cubicBezTo>
                      <a:pt x="934616" y="1399873"/>
                      <a:pt x="989957" y="1455901"/>
                      <a:pt x="1057997" y="1455901"/>
                    </a:cubicBezTo>
                    <a:cubicBezTo>
                      <a:pt x="1092060" y="1455901"/>
                      <a:pt x="1119688" y="1483517"/>
                      <a:pt x="1119688" y="1517591"/>
                    </a:cubicBezTo>
                    <a:cubicBezTo>
                      <a:pt x="1119688" y="1551666"/>
                      <a:pt x="1092060" y="1579282"/>
                      <a:pt x="1057997" y="1579282"/>
                    </a:cubicBezTo>
                    <a:cubicBezTo>
                      <a:pt x="991643" y="1579282"/>
                      <a:pt x="929471" y="1553377"/>
                      <a:pt x="882950" y="1506326"/>
                    </a:cubicBezTo>
                    <a:cubicBezTo>
                      <a:pt x="836694" y="1459551"/>
                      <a:pt x="811234" y="1397294"/>
                      <a:pt x="811234" y="1331013"/>
                    </a:cubicBezTo>
                    <a:cubicBezTo>
                      <a:pt x="811234" y="1194113"/>
                      <a:pt x="922603" y="1082744"/>
                      <a:pt x="1059503" y="1082744"/>
                    </a:cubicBezTo>
                    <a:lnTo>
                      <a:pt x="1403441" y="1082744"/>
                    </a:lnTo>
                    <a:lnTo>
                      <a:pt x="1332316" y="1012414"/>
                    </a:lnTo>
                    <a:cubicBezTo>
                      <a:pt x="1308097" y="988449"/>
                      <a:pt x="1307869" y="949386"/>
                      <a:pt x="1331834" y="925168"/>
                    </a:cubicBezTo>
                    <a:cubicBezTo>
                      <a:pt x="1355787" y="900949"/>
                      <a:pt x="1394850" y="900720"/>
                      <a:pt x="1419081" y="924686"/>
                    </a:cubicBezTo>
                    <a:lnTo>
                      <a:pt x="1533642" y="1037970"/>
                    </a:lnTo>
                    <a:cubicBezTo>
                      <a:pt x="1563017" y="1067020"/>
                      <a:pt x="1579223" y="1105710"/>
                      <a:pt x="1579284" y="1146917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7A3F7CAB-9511-3046-9E4B-6B662CD3ECB1}"/>
                </a:ext>
              </a:extLst>
            </p:cNvPr>
            <p:cNvGrpSpPr/>
            <p:nvPr/>
          </p:nvGrpSpPr>
          <p:grpSpPr>
            <a:xfrm>
              <a:off x="4921847" y="3468279"/>
              <a:ext cx="860469" cy="856822"/>
              <a:chOff x="2023177" y="5007190"/>
              <a:chExt cx="860469" cy="856822"/>
            </a:xfrm>
          </p:grpSpPr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785569EC-FE67-CD41-B349-11B9B4ECC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23177" y="5007190"/>
                <a:ext cx="860469" cy="856822"/>
              </a:xfrm>
              <a:prstGeom prst="rect">
                <a:avLst/>
              </a:prstGeom>
            </p:spPr>
          </p:pic>
          <p:grpSp>
            <p:nvGrpSpPr>
              <p:cNvPr id="160" name="Graphic 29">
                <a:extLst>
                  <a:ext uri="{FF2B5EF4-FFF2-40B4-BE49-F238E27FC236}">
                    <a16:creationId xmlns:a16="http://schemas.microsoft.com/office/drawing/2014/main" id="{23DFC61D-B6D8-5E46-9C1E-F7B2617A3E24}"/>
                  </a:ext>
                </a:extLst>
              </p:cNvPr>
              <p:cNvGrpSpPr/>
              <p:nvPr/>
            </p:nvGrpSpPr>
            <p:grpSpPr>
              <a:xfrm>
                <a:off x="2160037" y="5107173"/>
                <a:ext cx="426852" cy="426852"/>
                <a:chOff x="5768788" y="1676401"/>
                <a:chExt cx="1184462" cy="1184462"/>
              </a:xfrm>
              <a:solidFill>
                <a:schemeClr val="accent4"/>
              </a:solidFill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7BC61421-836A-9148-8364-1AFEE4334C98}"/>
                    </a:ext>
                  </a:extLst>
                </p:cNvPr>
                <p:cNvSpPr/>
                <p:nvPr/>
              </p:nvSpPr>
              <p:spPr>
                <a:xfrm>
                  <a:off x="6426025" y="2142401"/>
                  <a:ext cx="260951" cy="260951"/>
                </a:xfrm>
                <a:custGeom>
                  <a:avLst/>
                  <a:gdLst>
                    <a:gd name="connsiteX0" fmla="*/ 0 w 260951"/>
                    <a:gd name="connsiteY0" fmla="*/ 130476 h 260951"/>
                    <a:gd name="connsiteX1" fmla="*/ 130476 w 260951"/>
                    <a:gd name="connsiteY1" fmla="*/ 260952 h 260951"/>
                    <a:gd name="connsiteX2" fmla="*/ 260952 w 260951"/>
                    <a:gd name="connsiteY2" fmla="*/ 130476 h 260951"/>
                    <a:gd name="connsiteX3" fmla="*/ 130476 w 260951"/>
                    <a:gd name="connsiteY3" fmla="*/ 0 h 260951"/>
                    <a:gd name="connsiteX4" fmla="*/ 0 w 260951"/>
                    <a:gd name="connsiteY4" fmla="*/ 130476 h 260951"/>
                    <a:gd name="connsiteX5" fmla="*/ 130476 w 260951"/>
                    <a:gd name="connsiteY5" fmla="*/ 27761 h 260951"/>
                    <a:gd name="connsiteX6" fmla="*/ 233191 w 260951"/>
                    <a:gd name="connsiteY6" fmla="*/ 130476 h 260951"/>
                    <a:gd name="connsiteX7" fmla="*/ 130476 w 260951"/>
                    <a:gd name="connsiteY7" fmla="*/ 233191 h 260951"/>
                    <a:gd name="connsiteX8" fmla="*/ 27761 w 260951"/>
                    <a:gd name="connsiteY8" fmla="*/ 130476 h 260951"/>
                    <a:gd name="connsiteX9" fmla="*/ 130476 w 260951"/>
                    <a:gd name="connsiteY9" fmla="*/ 27752 h 260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0951" h="260951">
                      <a:moveTo>
                        <a:pt x="0" y="130476"/>
                      </a:moveTo>
                      <a:cubicBezTo>
                        <a:pt x="0" y="202536"/>
                        <a:pt x="58416" y="260952"/>
                        <a:pt x="130476" y="260952"/>
                      </a:cubicBezTo>
                      <a:cubicBezTo>
                        <a:pt x="202536" y="260952"/>
                        <a:pt x="260952" y="202536"/>
                        <a:pt x="260952" y="130476"/>
                      </a:cubicBezTo>
                      <a:cubicBezTo>
                        <a:pt x="260952" y="58416"/>
                        <a:pt x="202536" y="0"/>
                        <a:pt x="130476" y="0"/>
                      </a:cubicBezTo>
                      <a:cubicBezTo>
                        <a:pt x="58451" y="85"/>
                        <a:pt x="85" y="58451"/>
                        <a:pt x="0" y="130476"/>
                      </a:cubicBezTo>
                      <a:close/>
                      <a:moveTo>
                        <a:pt x="130476" y="27761"/>
                      </a:moveTo>
                      <a:cubicBezTo>
                        <a:pt x="187204" y="27761"/>
                        <a:pt x="233191" y="73748"/>
                        <a:pt x="233191" y="130476"/>
                      </a:cubicBezTo>
                      <a:cubicBezTo>
                        <a:pt x="233191" y="187204"/>
                        <a:pt x="187204" y="233191"/>
                        <a:pt x="130476" y="233191"/>
                      </a:cubicBezTo>
                      <a:cubicBezTo>
                        <a:pt x="73748" y="233191"/>
                        <a:pt x="27761" y="187204"/>
                        <a:pt x="27761" y="130476"/>
                      </a:cubicBezTo>
                      <a:cubicBezTo>
                        <a:pt x="27826" y="73773"/>
                        <a:pt x="73773" y="27822"/>
                        <a:pt x="130476" y="27752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E5EC5A6E-3910-9341-B95E-828E1D8DC291}"/>
                    </a:ext>
                  </a:extLst>
                </p:cNvPr>
                <p:cNvSpPr/>
                <p:nvPr/>
              </p:nvSpPr>
              <p:spPr>
                <a:xfrm>
                  <a:off x="6483132" y="2225513"/>
                  <a:ext cx="149364" cy="101802"/>
                </a:xfrm>
                <a:custGeom>
                  <a:avLst/>
                  <a:gdLst>
                    <a:gd name="connsiteX0" fmla="*/ 4198 w 149364"/>
                    <a:gd name="connsiteY0" fmla="*/ 53779 h 101802"/>
                    <a:gd name="connsiteX1" fmla="*/ 48153 w 149364"/>
                    <a:gd name="connsiteY1" fmla="*/ 97733 h 101802"/>
                    <a:gd name="connsiteX2" fmla="*/ 67553 w 149364"/>
                    <a:gd name="connsiteY2" fmla="*/ 97965 h 101802"/>
                    <a:gd name="connsiteX3" fmla="*/ 145033 w 149364"/>
                    <a:gd name="connsiteY3" fmla="*/ 23954 h 101802"/>
                    <a:gd name="connsiteX4" fmla="*/ 145558 w 149364"/>
                    <a:gd name="connsiteY4" fmla="*/ 4331 h 101802"/>
                    <a:gd name="connsiteX5" fmla="*/ 125935 w 149364"/>
                    <a:gd name="connsiteY5" fmla="*/ 3807 h 101802"/>
                    <a:gd name="connsiteX6" fmla="*/ 125857 w 149364"/>
                    <a:gd name="connsiteY6" fmla="*/ 3881 h 101802"/>
                    <a:gd name="connsiteX7" fmla="*/ 58186 w 149364"/>
                    <a:gd name="connsiteY7" fmla="*/ 68520 h 101802"/>
                    <a:gd name="connsiteX8" fmla="*/ 23827 w 149364"/>
                    <a:gd name="connsiteY8" fmla="*/ 34161 h 101802"/>
                    <a:gd name="connsiteX9" fmla="*/ 4199 w 149364"/>
                    <a:gd name="connsiteY9" fmla="*/ 33896 h 101802"/>
                    <a:gd name="connsiteX10" fmla="*/ 3934 w 149364"/>
                    <a:gd name="connsiteY10" fmla="*/ 53524 h 101802"/>
                    <a:gd name="connsiteX11" fmla="*/ 4200 w 149364"/>
                    <a:gd name="connsiteY11" fmla="*/ 53790 h 101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9364" h="101802">
                      <a:moveTo>
                        <a:pt x="4198" y="53779"/>
                      </a:moveTo>
                      <a:lnTo>
                        <a:pt x="48153" y="97733"/>
                      </a:lnTo>
                      <a:cubicBezTo>
                        <a:pt x="53483" y="103067"/>
                        <a:pt x="62097" y="103170"/>
                        <a:pt x="67553" y="97965"/>
                      </a:cubicBezTo>
                      <a:lnTo>
                        <a:pt x="145033" y="23954"/>
                      </a:lnTo>
                      <a:cubicBezTo>
                        <a:pt x="150597" y="18680"/>
                        <a:pt x="150832" y="9895"/>
                        <a:pt x="145558" y="4331"/>
                      </a:cubicBezTo>
                      <a:cubicBezTo>
                        <a:pt x="140284" y="-1232"/>
                        <a:pt x="131498" y="-1467"/>
                        <a:pt x="125935" y="3807"/>
                      </a:cubicBezTo>
                      <a:cubicBezTo>
                        <a:pt x="125909" y="3831"/>
                        <a:pt x="125883" y="3856"/>
                        <a:pt x="125857" y="3881"/>
                      </a:cubicBezTo>
                      <a:lnTo>
                        <a:pt x="58186" y="68520"/>
                      </a:lnTo>
                      <a:lnTo>
                        <a:pt x="23827" y="34161"/>
                      </a:lnTo>
                      <a:cubicBezTo>
                        <a:pt x="18480" y="28668"/>
                        <a:pt x="9692" y="28549"/>
                        <a:pt x="4199" y="33896"/>
                      </a:cubicBezTo>
                      <a:cubicBezTo>
                        <a:pt x="-1294" y="39243"/>
                        <a:pt x="-1413" y="48030"/>
                        <a:pt x="3934" y="53524"/>
                      </a:cubicBezTo>
                      <a:cubicBezTo>
                        <a:pt x="4021" y="53614"/>
                        <a:pt x="4110" y="53703"/>
                        <a:pt x="4200" y="53790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D5BCD91B-1348-D743-AAFE-F9E4905AA6B7}"/>
                    </a:ext>
                  </a:extLst>
                </p:cNvPr>
                <p:cNvSpPr/>
                <p:nvPr/>
              </p:nvSpPr>
              <p:spPr>
                <a:xfrm>
                  <a:off x="5966583" y="1757370"/>
                  <a:ext cx="788870" cy="1022523"/>
                </a:xfrm>
                <a:custGeom>
                  <a:avLst/>
                  <a:gdLst>
                    <a:gd name="connsiteX0" fmla="*/ 476561 w 788870"/>
                    <a:gd name="connsiteY0" fmla="*/ 0 h 1022523"/>
                    <a:gd name="connsiteX1" fmla="*/ 106417 w 788870"/>
                    <a:gd name="connsiteY1" fmla="*/ 0 h 1022523"/>
                    <a:gd name="connsiteX2" fmla="*/ 0 w 788870"/>
                    <a:gd name="connsiteY2" fmla="*/ 106417 h 1022523"/>
                    <a:gd name="connsiteX3" fmla="*/ 0 w 788870"/>
                    <a:gd name="connsiteY3" fmla="*/ 916107 h 1022523"/>
                    <a:gd name="connsiteX4" fmla="*/ 106417 w 788870"/>
                    <a:gd name="connsiteY4" fmla="*/ 1022524 h 1022523"/>
                    <a:gd name="connsiteX5" fmla="*/ 476561 w 788870"/>
                    <a:gd name="connsiteY5" fmla="*/ 1022524 h 1022523"/>
                    <a:gd name="connsiteX6" fmla="*/ 582977 w 788870"/>
                    <a:gd name="connsiteY6" fmla="*/ 916107 h 1022523"/>
                    <a:gd name="connsiteX7" fmla="*/ 582977 w 788870"/>
                    <a:gd name="connsiteY7" fmla="*/ 759650 h 1022523"/>
                    <a:gd name="connsiteX8" fmla="*/ 728347 w 788870"/>
                    <a:gd name="connsiteY8" fmla="*/ 759650 h 1022523"/>
                    <a:gd name="connsiteX9" fmla="*/ 788870 w 788870"/>
                    <a:gd name="connsiteY9" fmla="*/ 699129 h 1022523"/>
                    <a:gd name="connsiteX10" fmla="*/ 788870 w 788870"/>
                    <a:gd name="connsiteY10" fmla="*/ 327809 h 1022523"/>
                    <a:gd name="connsiteX11" fmla="*/ 728347 w 788870"/>
                    <a:gd name="connsiteY11" fmla="*/ 267288 h 1022523"/>
                    <a:gd name="connsiteX12" fmla="*/ 679259 w 788870"/>
                    <a:gd name="connsiteY12" fmla="*/ 267288 h 1022523"/>
                    <a:gd name="connsiteX13" fmla="*/ 679259 w 788870"/>
                    <a:gd name="connsiteY13" fmla="*/ 244386 h 1022523"/>
                    <a:gd name="connsiteX14" fmla="*/ 665378 w 788870"/>
                    <a:gd name="connsiteY14" fmla="*/ 230505 h 1022523"/>
                    <a:gd name="connsiteX15" fmla="*/ 582977 w 788870"/>
                    <a:gd name="connsiteY15" fmla="*/ 230505 h 1022523"/>
                    <a:gd name="connsiteX16" fmla="*/ 582977 w 788870"/>
                    <a:gd name="connsiteY16" fmla="*/ 106417 h 1022523"/>
                    <a:gd name="connsiteX17" fmla="*/ 476561 w 788870"/>
                    <a:gd name="connsiteY17" fmla="*/ 0 h 1022523"/>
                    <a:gd name="connsiteX18" fmla="*/ 476561 w 788870"/>
                    <a:gd name="connsiteY18" fmla="*/ 994763 h 1022523"/>
                    <a:gd name="connsiteX19" fmla="*/ 106417 w 788870"/>
                    <a:gd name="connsiteY19" fmla="*/ 994763 h 1022523"/>
                    <a:gd name="connsiteX20" fmla="*/ 27761 w 788870"/>
                    <a:gd name="connsiteY20" fmla="*/ 916107 h 1022523"/>
                    <a:gd name="connsiteX21" fmla="*/ 27761 w 788870"/>
                    <a:gd name="connsiteY21" fmla="*/ 855959 h 1022523"/>
                    <a:gd name="connsiteX22" fmla="*/ 555217 w 788870"/>
                    <a:gd name="connsiteY22" fmla="*/ 855959 h 1022523"/>
                    <a:gd name="connsiteX23" fmla="*/ 555217 w 788870"/>
                    <a:gd name="connsiteY23" fmla="*/ 916107 h 1022523"/>
                    <a:gd name="connsiteX24" fmla="*/ 476561 w 788870"/>
                    <a:gd name="connsiteY24" fmla="*/ 994763 h 1022523"/>
                    <a:gd name="connsiteX25" fmla="*/ 555217 w 788870"/>
                    <a:gd name="connsiteY25" fmla="*/ 828198 h 1022523"/>
                    <a:gd name="connsiteX26" fmla="*/ 27761 w 788870"/>
                    <a:gd name="connsiteY26" fmla="*/ 828198 h 1022523"/>
                    <a:gd name="connsiteX27" fmla="*/ 27761 w 788870"/>
                    <a:gd name="connsiteY27" fmla="*/ 166565 h 1022523"/>
                    <a:gd name="connsiteX28" fmla="*/ 404845 w 788870"/>
                    <a:gd name="connsiteY28" fmla="*/ 166565 h 1022523"/>
                    <a:gd name="connsiteX29" fmla="*/ 418726 w 788870"/>
                    <a:gd name="connsiteY29" fmla="*/ 152685 h 1022523"/>
                    <a:gd name="connsiteX30" fmla="*/ 404845 w 788870"/>
                    <a:gd name="connsiteY30" fmla="*/ 138804 h 1022523"/>
                    <a:gd name="connsiteX31" fmla="*/ 27761 w 788870"/>
                    <a:gd name="connsiteY31" fmla="*/ 138804 h 1022523"/>
                    <a:gd name="connsiteX32" fmla="*/ 27761 w 788870"/>
                    <a:gd name="connsiteY32" fmla="*/ 106417 h 1022523"/>
                    <a:gd name="connsiteX33" fmla="*/ 106417 w 788870"/>
                    <a:gd name="connsiteY33" fmla="*/ 27761 h 1022523"/>
                    <a:gd name="connsiteX34" fmla="*/ 476561 w 788870"/>
                    <a:gd name="connsiteY34" fmla="*/ 27761 h 1022523"/>
                    <a:gd name="connsiteX35" fmla="*/ 555217 w 788870"/>
                    <a:gd name="connsiteY35" fmla="*/ 106417 h 1022523"/>
                    <a:gd name="connsiteX36" fmla="*/ 555217 w 788870"/>
                    <a:gd name="connsiteY36" fmla="*/ 138804 h 1022523"/>
                    <a:gd name="connsiteX37" fmla="*/ 522829 w 788870"/>
                    <a:gd name="connsiteY37" fmla="*/ 138804 h 1022523"/>
                    <a:gd name="connsiteX38" fmla="*/ 508949 w 788870"/>
                    <a:gd name="connsiteY38" fmla="*/ 152685 h 1022523"/>
                    <a:gd name="connsiteX39" fmla="*/ 522829 w 788870"/>
                    <a:gd name="connsiteY39" fmla="*/ 166565 h 1022523"/>
                    <a:gd name="connsiteX40" fmla="*/ 555217 w 788870"/>
                    <a:gd name="connsiteY40" fmla="*/ 166565 h 1022523"/>
                    <a:gd name="connsiteX41" fmla="*/ 555217 w 788870"/>
                    <a:gd name="connsiteY41" fmla="*/ 230487 h 1022523"/>
                    <a:gd name="connsiteX42" fmla="*/ 514457 w 788870"/>
                    <a:gd name="connsiteY42" fmla="*/ 230487 h 1022523"/>
                    <a:gd name="connsiteX43" fmla="*/ 500576 w 788870"/>
                    <a:gd name="connsiteY43" fmla="*/ 244367 h 1022523"/>
                    <a:gd name="connsiteX44" fmla="*/ 500576 w 788870"/>
                    <a:gd name="connsiteY44" fmla="*/ 267270 h 1022523"/>
                    <a:gd name="connsiteX45" fmla="*/ 451488 w 788870"/>
                    <a:gd name="connsiteY45" fmla="*/ 267270 h 1022523"/>
                    <a:gd name="connsiteX46" fmla="*/ 390965 w 788870"/>
                    <a:gd name="connsiteY46" fmla="*/ 327809 h 1022523"/>
                    <a:gd name="connsiteX47" fmla="*/ 390965 w 788870"/>
                    <a:gd name="connsiteY47" fmla="*/ 699129 h 1022523"/>
                    <a:gd name="connsiteX48" fmla="*/ 451488 w 788870"/>
                    <a:gd name="connsiteY48" fmla="*/ 759650 h 1022523"/>
                    <a:gd name="connsiteX49" fmla="*/ 555217 w 788870"/>
                    <a:gd name="connsiteY49" fmla="*/ 759650 h 1022523"/>
                    <a:gd name="connsiteX50" fmla="*/ 679259 w 788870"/>
                    <a:gd name="connsiteY50" fmla="*/ 315971 h 1022523"/>
                    <a:gd name="connsiteX51" fmla="*/ 679259 w 788870"/>
                    <a:gd name="connsiteY51" fmla="*/ 295037 h 1022523"/>
                    <a:gd name="connsiteX52" fmla="*/ 728347 w 788870"/>
                    <a:gd name="connsiteY52" fmla="*/ 295037 h 1022523"/>
                    <a:gd name="connsiteX53" fmla="*/ 761109 w 788870"/>
                    <a:gd name="connsiteY53" fmla="*/ 327809 h 1022523"/>
                    <a:gd name="connsiteX54" fmla="*/ 761109 w 788870"/>
                    <a:gd name="connsiteY54" fmla="*/ 699129 h 1022523"/>
                    <a:gd name="connsiteX55" fmla="*/ 728347 w 788870"/>
                    <a:gd name="connsiteY55" fmla="*/ 731889 h 1022523"/>
                    <a:gd name="connsiteX56" fmla="*/ 451488 w 788870"/>
                    <a:gd name="connsiteY56" fmla="*/ 731889 h 1022523"/>
                    <a:gd name="connsiteX57" fmla="*/ 418726 w 788870"/>
                    <a:gd name="connsiteY57" fmla="*/ 699129 h 1022523"/>
                    <a:gd name="connsiteX58" fmla="*/ 418726 w 788870"/>
                    <a:gd name="connsiteY58" fmla="*/ 327809 h 1022523"/>
                    <a:gd name="connsiteX59" fmla="*/ 451488 w 788870"/>
                    <a:gd name="connsiteY59" fmla="*/ 295049 h 1022523"/>
                    <a:gd name="connsiteX60" fmla="*/ 500576 w 788870"/>
                    <a:gd name="connsiteY60" fmla="*/ 295049 h 1022523"/>
                    <a:gd name="connsiteX61" fmla="*/ 500576 w 788870"/>
                    <a:gd name="connsiteY61" fmla="*/ 315983 h 1022523"/>
                    <a:gd name="connsiteX62" fmla="*/ 514457 w 788870"/>
                    <a:gd name="connsiteY62" fmla="*/ 329863 h 1022523"/>
                    <a:gd name="connsiteX63" fmla="*/ 665378 w 788870"/>
                    <a:gd name="connsiteY63" fmla="*/ 329863 h 1022523"/>
                    <a:gd name="connsiteX64" fmla="*/ 679259 w 788870"/>
                    <a:gd name="connsiteY64" fmla="*/ 315983 h 1022523"/>
                    <a:gd name="connsiteX65" fmla="*/ 679259 w 788870"/>
                    <a:gd name="connsiteY65" fmla="*/ 315971 h 1022523"/>
                    <a:gd name="connsiteX66" fmla="*/ 651498 w 788870"/>
                    <a:gd name="connsiteY66" fmla="*/ 302091 h 1022523"/>
                    <a:gd name="connsiteX67" fmla="*/ 528337 w 788870"/>
                    <a:gd name="connsiteY67" fmla="*/ 302091 h 1022523"/>
                    <a:gd name="connsiteX68" fmla="*/ 528337 w 788870"/>
                    <a:gd name="connsiteY68" fmla="*/ 258247 h 1022523"/>
                    <a:gd name="connsiteX69" fmla="*/ 651498 w 788870"/>
                    <a:gd name="connsiteY69" fmla="*/ 258247 h 1022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788870" h="1022523">
                      <a:moveTo>
                        <a:pt x="476561" y="0"/>
                      </a:moveTo>
                      <a:lnTo>
                        <a:pt x="106417" y="0"/>
                      </a:lnTo>
                      <a:cubicBezTo>
                        <a:pt x="47672" y="68"/>
                        <a:pt x="68" y="47672"/>
                        <a:pt x="0" y="106417"/>
                      </a:cubicBezTo>
                      <a:lnTo>
                        <a:pt x="0" y="916107"/>
                      </a:lnTo>
                      <a:cubicBezTo>
                        <a:pt x="68" y="974852"/>
                        <a:pt x="47672" y="1022456"/>
                        <a:pt x="106417" y="1022524"/>
                      </a:cubicBezTo>
                      <a:lnTo>
                        <a:pt x="476561" y="1022524"/>
                      </a:lnTo>
                      <a:cubicBezTo>
                        <a:pt x="535305" y="1022456"/>
                        <a:pt x="582910" y="974852"/>
                        <a:pt x="582977" y="916107"/>
                      </a:cubicBezTo>
                      <a:lnTo>
                        <a:pt x="582977" y="759650"/>
                      </a:lnTo>
                      <a:lnTo>
                        <a:pt x="728347" y="759650"/>
                      </a:lnTo>
                      <a:cubicBezTo>
                        <a:pt x="761757" y="759613"/>
                        <a:pt x="788832" y="732539"/>
                        <a:pt x="788870" y="699129"/>
                      </a:cubicBezTo>
                      <a:lnTo>
                        <a:pt x="788870" y="327809"/>
                      </a:lnTo>
                      <a:cubicBezTo>
                        <a:pt x="788832" y="294399"/>
                        <a:pt x="761757" y="267325"/>
                        <a:pt x="728347" y="267288"/>
                      </a:cubicBezTo>
                      <a:lnTo>
                        <a:pt x="679259" y="267288"/>
                      </a:lnTo>
                      <a:lnTo>
                        <a:pt x="679259" y="244386"/>
                      </a:lnTo>
                      <a:cubicBezTo>
                        <a:pt x="679259" y="236720"/>
                        <a:pt x="673044" y="230505"/>
                        <a:pt x="665378" y="230505"/>
                      </a:cubicBezTo>
                      <a:lnTo>
                        <a:pt x="582977" y="230505"/>
                      </a:lnTo>
                      <a:lnTo>
                        <a:pt x="582977" y="106417"/>
                      </a:lnTo>
                      <a:cubicBezTo>
                        <a:pt x="582910" y="47672"/>
                        <a:pt x="535305" y="68"/>
                        <a:pt x="476561" y="0"/>
                      </a:cubicBezTo>
                      <a:close/>
                      <a:moveTo>
                        <a:pt x="476561" y="994763"/>
                      </a:moveTo>
                      <a:lnTo>
                        <a:pt x="106417" y="994763"/>
                      </a:lnTo>
                      <a:cubicBezTo>
                        <a:pt x="62996" y="994715"/>
                        <a:pt x="27809" y="959528"/>
                        <a:pt x="27761" y="916107"/>
                      </a:cubicBezTo>
                      <a:lnTo>
                        <a:pt x="27761" y="855959"/>
                      </a:lnTo>
                      <a:lnTo>
                        <a:pt x="555217" y="855959"/>
                      </a:lnTo>
                      <a:lnTo>
                        <a:pt x="555217" y="916107"/>
                      </a:lnTo>
                      <a:cubicBezTo>
                        <a:pt x="555168" y="959528"/>
                        <a:pt x="519981" y="994715"/>
                        <a:pt x="476561" y="994763"/>
                      </a:cubicBezTo>
                      <a:close/>
                      <a:moveTo>
                        <a:pt x="555217" y="828198"/>
                      </a:moveTo>
                      <a:lnTo>
                        <a:pt x="27761" y="828198"/>
                      </a:lnTo>
                      <a:lnTo>
                        <a:pt x="27761" y="166565"/>
                      </a:lnTo>
                      <a:lnTo>
                        <a:pt x="404845" y="166565"/>
                      </a:lnTo>
                      <a:cubicBezTo>
                        <a:pt x="412511" y="166565"/>
                        <a:pt x="418726" y="160350"/>
                        <a:pt x="418726" y="152685"/>
                      </a:cubicBezTo>
                      <a:cubicBezTo>
                        <a:pt x="418726" y="145019"/>
                        <a:pt x="412511" y="138804"/>
                        <a:pt x="404845" y="138804"/>
                      </a:cubicBezTo>
                      <a:lnTo>
                        <a:pt x="27761" y="138804"/>
                      </a:lnTo>
                      <a:lnTo>
                        <a:pt x="27761" y="106417"/>
                      </a:lnTo>
                      <a:cubicBezTo>
                        <a:pt x="27809" y="62996"/>
                        <a:pt x="62996" y="27809"/>
                        <a:pt x="106417" y="27761"/>
                      </a:cubicBezTo>
                      <a:lnTo>
                        <a:pt x="476561" y="27761"/>
                      </a:lnTo>
                      <a:cubicBezTo>
                        <a:pt x="519981" y="27809"/>
                        <a:pt x="555168" y="62996"/>
                        <a:pt x="555217" y="106417"/>
                      </a:cubicBezTo>
                      <a:lnTo>
                        <a:pt x="555217" y="138804"/>
                      </a:lnTo>
                      <a:lnTo>
                        <a:pt x="522829" y="138804"/>
                      </a:lnTo>
                      <a:cubicBezTo>
                        <a:pt x="515163" y="138804"/>
                        <a:pt x="508949" y="145019"/>
                        <a:pt x="508949" y="152685"/>
                      </a:cubicBezTo>
                      <a:cubicBezTo>
                        <a:pt x="508949" y="160350"/>
                        <a:pt x="515163" y="166565"/>
                        <a:pt x="522829" y="166565"/>
                      </a:cubicBezTo>
                      <a:lnTo>
                        <a:pt x="555217" y="166565"/>
                      </a:lnTo>
                      <a:lnTo>
                        <a:pt x="555217" y="230487"/>
                      </a:lnTo>
                      <a:lnTo>
                        <a:pt x="514457" y="230487"/>
                      </a:lnTo>
                      <a:cubicBezTo>
                        <a:pt x="506791" y="230487"/>
                        <a:pt x="500576" y="236701"/>
                        <a:pt x="500576" y="244367"/>
                      </a:cubicBezTo>
                      <a:lnTo>
                        <a:pt x="500576" y="267270"/>
                      </a:lnTo>
                      <a:lnTo>
                        <a:pt x="451488" y="267270"/>
                      </a:lnTo>
                      <a:cubicBezTo>
                        <a:pt x="418071" y="267307"/>
                        <a:pt x="390993" y="294392"/>
                        <a:pt x="390965" y="327809"/>
                      </a:cubicBezTo>
                      <a:lnTo>
                        <a:pt x="390965" y="699129"/>
                      </a:lnTo>
                      <a:cubicBezTo>
                        <a:pt x="391003" y="732539"/>
                        <a:pt x="418078" y="759613"/>
                        <a:pt x="451488" y="759650"/>
                      </a:cubicBezTo>
                      <a:lnTo>
                        <a:pt x="555217" y="759650"/>
                      </a:lnTo>
                      <a:close/>
                      <a:moveTo>
                        <a:pt x="679259" y="315971"/>
                      </a:moveTo>
                      <a:lnTo>
                        <a:pt x="679259" y="295037"/>
                      </a:lnTo>
                      <a:lnTo>
                        <a:pt x="728347" y="295037"/>
                      </a:lnTo>
                      <a:cubicBezTo>
                        <a:pt x="746436" y="295058"/>
                        <a:pt x="761094" y="309720"/>
                        <a:pt x="761109" y="327809"/>
                      </a:cubicBezTo>
                      <a:lnTo>
                        <a:pt x="761109" y="699129"/>
                      </a:lnTo>
                      <a:cubicBezTo>
                        <a:pt x="761088" y="717214"/>
                        <a:pt x="746432" y="731868"/>
                        <a:pt x="728347" y="731889"/>
                      </a:cubicBezTo>
                      <a:lnTo>
                        <a:pt x="451488" y="731889"/>
                      </a:lnTo>
                      <a:cubicBezTo>
                        <a:pt x="433403" y="731868"/>
                        <a:pt x="418748" y="717213"/>
                        <a:pt x="418726" y="699129"/>
                      </a:cubicBezTo>
                      <a:lnTo>
                        <a:pt x="418726" y="327809"/>
                      </a:lnTo>
                      <a:cubicBezTo>
                        <a:pt x="418748" y="309724"/>
                        <a:pt x="433403" y="295069"/>
                        <a:pt x="451488" y="295049"/>
                      </a:cubicBezTo>
                      <a:lnTo>
                        <a:pt x="500576" y="295049"/>
                      </a:lnTo>
                      <a:lnTo>
                        <a:pt x="500576" y="315983"/>
                      </a:lnTo>
                      <a:cubicBezTo>
                        <a:pt x="500576" y="323649"/>
                        <a:pt x="506791" y="329863"/>
                        <a:pt x="514457" y="329863"/>
                      </a:cubicBezTo>
                      <a:lnTo>
                        <a:pt x="665378" y="329863"/>
                      </a:lnTo>
                      <a:cubicBezTo>
                        <a:pt x="673044" y="329863"/>
                        <a:pt x="679259" y="323649"/>
                        <a:pt x="679259" y="315983"/>
                      </a:cubicBezTo>
                      <a:cubicBezTo>
                        <a:pt x="679259" y="315979"/>
                        <a:pt x="679259" y="315975"/>
                        <a:pt x="679259" y="315971"/>
                      </a:cubicBezTo>
                      <a:close/>
                      <a:moveTo>
                        <a:pt x="651498" y="302091"/>
                      </a:moveTo>
                      <a:lnTo>
                        <a:pt x="528337" y="302091"/>
                      </a:lnTo>
                      <a:lnTo>
                        <a:pt x="528337" y="258247"/>
                      </a:lnTo>
                      <a:lnTo>
                        <a:pt x="651498" y="258247"/>
                      </a:ln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4D3694F6-FB99-8441-881F-CEA7437631C9}"/>
                    </a:ext>
                  </a:extLst>
                </p:cNvPr>
                <p:cNvSpPr/>
                <p:nvPr/>
              </p:nvSpPr>
              <p:spPr>
                <a:xfrm>
                  <a:off x="6403109" y="1896174"/>
                  <a:ext cx="53478" cy="27760"/>
                </a:xfrm>
                <a:custGeom>
                  <a:avLst/>
                  <a:gdLst>
                    <a:gd name="connsiteX0" fmla="*/ 13880 w 53478"/>
                    <a:gd name="connsiteY0" fmla="*/ 27761 h 27760"/>
                    <a:gd name="connsiteX1" fmla="*/ 39599 w 53478"/>
                    <a:gd name="connsiteY1" fmla="*/ 27761 h 27760"/>
                    <a:gd name="connsiteX2" fmla="*/ 53479 w 53478"/>
                    <a:gd name="connsiteY2" fmla="*/ 13880 h 27760"/>
                    <a:gd name="connsiteX3" fmla="*/ 39599 w 53478"/>
                    <a:gd name="connsiteY3" fmla="*/ 0 h 27760"/>
                    <a:gd name="connsiteX4" fmla="*/ 13880 w 53478"/>
                    <a:gd name="connsiteY4" fmla="*/ 0 h 27760"/>
                    <a:gd name="connsiteX5" fmla="*/ 0 w 53478"/>
                    <a:gd name="connsiteY5" fmla="*/ 13880 h 27760"/>
                    <a:gd name="connsiteX6" fmla="*/ 13880 w 53478"/>
                    <a:gd name="connsiteY6" fmla="*/ 27761 h 27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478" h="27760">
                      <a:moveTo>
                        <a:pt x="13880" y="27761"/>
                      </a:moveTo>
                      <a:lnTo>
                        <a:pt x="39599" y="27761"/>
                      </a:lnTo>
                      <a:cubicBezTo>
                        <a:pt x="47264" y="27761"/>
                        <a:pt x="53479" y="21546"/>
                        <a:pt x="53479" y="13880"/>
                      </a:cubicBezTo>
                      <a:cubicBezTo>
                        <a:pt x="53479" y="6214"/>
                        <a:pt x="47264" y="0"/>
                        <a:pt x="39599" y="0"/>
                      </a:cubicBezTo>
                      <a:lnTo>
                        <a:pt x="13880" y="0"/>
                      </a:lnTo>
                      <a:cubicBezTo>
                        <a:pt x="6214" y="0"/>
                        <a:pt x="0" y="6214"/>
                        <a:pt x="0" y="13880"/>
                      </a:cubicBezTo>
                      <a:cubicBezTo>
                        <a:pt x="0" y="21546"/>
                        <a:pt x="6214" y="27761"/>
                        <a:pt x="13880" y="27761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D308B0C2-579C-CF42-8793-0FD79D7B341A}"/>
                    </a:ext>
                  </a:extLst>
                </p:cNvPr>
                <p:cNvSpPr/>
                <p:nvPr/>
              </p:nvSpPr>
              <p:spPr>
                <a:xfrm>
                  <a:off x="6209491" y="2634149"/>
                  <a:ext cx="97162" cy="97162"/>
                </a:xfrm>
                <a:custGeom>
                  <a:avLst/>
                  <a:gdLst>
                    <a:gd name="connsiteX0" fmla="*/ 48581 w 97162"/>
                    <a:gd name="connsiteY0" fmla="*/ 0 h 97162"/>
                    <a:gd name="connsiteX1" fmla="*/ 0 w 97162"/>
                    <a:gd name="connsiteY1" fmla="*/ 48581 h 97162"/>
                    <a:gd name="connsiteX2" fmla="*/ 48581 w 97162"/>
                    <a:gd name="connsiteY2" fmla="*/ 97163 h 97162"/>
                    <a:gd name="connsiteX3" fmla="*/ 97163 w 97162"/>
                    <a:gd name="connsiteY3" fmla="*/ 48581 h 97162"/>
                    <a:gd name="connsiteX4" fmla="*/ 48581 w 97162"/>
                    <a:gd name="connsiteY4" fmla="*/ 0 h 97162"/>
                    <a:gd name="connsiteX5" fmla="*/ 48581 w 97162"/>
                    <a:gd name="connsiteY5" fmla="*/ 69402 h 97162"/>
                    <a:gd name="connsiteX6" fmla="*/ 27761 w 97162"/>
                    <a:gd name="connsiteY6" fmla="*/ 48581 h 97162"/>
                    <a:gd name="connsiteX7" fmla="*/ 48581 w 97162"/>
                    <a:gd name="connsiteY7" fmla="*/ 27761 h 97162"/>
                    <a:gd name="connsiteX8" fmla="*/ 69402 w 97162"/>
                    <a:gd name="connsiteY8" fmla="*/ 48581 h 97162"/>
                    <a:gd name="connsiteX9" fmla="*/ 48581 w 97162"/>
                    <a:gd name="connsiteY9" fmla="*/ 69402 h 97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7162" h="97162">
                      <a:moveTo>
                        <a:pt x="48581" y="0"/>
                      </a:moveTo>
                      <a:cubicBezTo>
                        <a:pt x="21751" y="0"/>
                        <a:pt x="0" y="21751"/>
                        <a:pt x="0" y="48581"/>
                      </a:cubicBezTo>
                      <a:cubicBezTo>
                        <a:pt x="0" y="75412"/>
                        <a:pt x="21751" y="97163"/>
                        <a:pt x="48581" y="97163"/>
                      </a:cubicBezTo>
                      <a:cubicBezTo>
                        <a:pt x="75412" y="97163"/>
                        <a:pt x="97163" y="75412"/>
                        <a:pt x="97163" y="48581"/>
                      </a:cubicBezTo>
                      <a:cubicBezTo>
                        <a:pt x="97132" y="21763"/>
                        <a:pt x="75400" y="31"/>
                        <a:pt x="48581" y="0"/>
                      </a:cubicBezTo>
                      <a:close/>
                      <a:moveTo>
                        <a:pt x="48581" y="69402"/>
                      </a:moveTo>
                      <a:cubicBezTo>
                        <a:pt x="37083" y="69402"/>
                        <a:pt x="27761" y="60080"/>
                        <a:pt x="27761" y="48581"/>
                      </a:cubicBezTo>
                      <a:cubicBezTo>
                        <a:pt x="27761" y="37083"/>
                        <a:pt x="37083" y="27761"/>
                        <a:pt x="48581" y="27761"/>
                      </a:cubicBezTo>
                      <a:cubicBezTo>
                        <a:pt x="60080" y="27761"/>
                        <a:pt x="69402" y="37083"/>
                        <a:pt x="69402" y="48581"/>
                      </a:cubicBezTo>
                      <a:cubicBezTo>
                        <a:pt x="69389" y="60075"/>
                        <a:pt x="60075" y="69389"/>
                        <a:pt x="48581" y="69402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D3B509FB-FDF2-B242-9937-0ABAFAA1A781}"/>
                    </a:ext>
                  </a:extLst>
                </p:cNvPr>
                <p:cNvSpPr/>
                <p:nvPr/>
              </p:nvSpPr>
              <p:spPr>
                <a:xfrm>
                  <a:off x="6229640" y="2224677"/>
                  <a:ext cx="77013" cy="27760"/>
                </a:xfrm>
                <a:custGeom>
                  <a:avLst/>
                  <a:gdLst>
                    <a:gd name="connsiteX0" fmla="*/ 63133 w 77013"/>
                    <a:gd name="connsiteY0" fmla="*/ 0 h 27760"/>
                    <a:gd name="connsiteX1" fmla="*/ 13880 w 77013"/>
                    <a:gd name="connsiteY1" fmla="*/ 0 h 27760"/>
                    <a:gd name="connsiteX2" fmla="*/ 0 w 77013"/>
                    <a:gd name="connsiteY2" fmla="*/ 13880 h 27760"/>
                    <a:gd name="connsiteX3" fmla="*/ 13880 w 77013"/>
                    <a:gd name="connsiteY3" fmla="*/ 27761 h 27760"/>
                    <a:gd name="connsiteX4" fmla="*/ 63133 w 77013"/>
                    <a:gd name="connsiteY4" fmla="*/ 27761 h 27760"/>
                    <a:gd name="connsiteX5" fmla="*/ 77013 w 77013"/>
                    <a:gd name="connsiteY5" fmla="*/ 13880 h 27760"/>
                    <a:gd name="connsiteX6" fmla="*/ 63133 w 77013"/>
                    <a:gd name="connsiteY6" fmla="*/ 0 h 27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013" h="27760">
                      <a:moveTo>
                        <a:pt x="63133" y="0"/>
                      </a:moveTo>
                      <a:lnTo>
                        <a:pt x="13880" y="0"/>
                      </a:lnTo>
                      <a:cubicBezTo>
                        <a:pt x="6214" y="0"/>
                        <a:pt x="0" y="6214"/>
                        <a:pt x="0" y="13880"/>
                      </a:cubicBezTo>
                      <a:cubicBezTo>
                        <a:pt x="0" y="21546"/>
                        <a:pt x="6214" y="27761"/>
                        <a:pt x="13880" y="27761"/>
                      </a:cubicBezTo>
                      <a:lnTo>
                        <a:pt x="63133" y="27761"/>
                      </a:lnTo>
                      <a:cubicBezTo>
                        <a:pt x="70799" y="27761"/>
                        <a:pt x="77013" y="21546"/>
                        <a:pt x="77013" y="13880"/>
                      </a:cubicBezTo>
                      <a:cubicBezTo>
                        <a:pt x="77013" y="6214"/>
                        <a:pt x="70799" y="0"/>
                        <a:pt x="63133" y="0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9D262AE6-A387-7C4A-8405-C93EDE17F6F6}"/>
                    </a:ext>
                  </a:extLst>
                </p:cNvPr>
                <p:cNvSpPr/>
                <p:nvPr/>
              </p:nvSpPr>
              <p:spPr>
                <a:xfrm>
                  <a:off x="6038299" y="2224677"/>
                  <a:ext cx="157720" cy="27760"/>
                </a:xfrm>
                <a:custGeom>
                  <a:avLst/>
                  <a:gdLst>
                    <a:gd name="connsiteX0" fmla="*/ 13880 w 157720"/>
                    <a:gd name="connsiteY0" fmla="*/ 27761 h 27760"/>
                    <a:gd name="connsiteX1" fmla="*/ 143840 w 157720"/>
                    <a:gd name="connsiteY1" fmla="*/ 27761 h 27760"/>
                    <a:gd name="connsiteX2" fmla="*/ 157721 w 157720"/>
                    <a:gd name="connsiteY2" fmla="*/ 13880 h 27760"/>
                    <a:gd name="connsiteX3" fmla="*/ 143840 w 157720"/>
                    <a:gd name="connsiteY3" fmla="*/ 0 h 27760"/>
                    <a:gd name="connsiteX4" fmla="*/ 13880 w 157720"/>
                    <a:gd name="connsiteY4" fmla="*/ 0 h 27760"/>
                    <a:gd name="connsiteX5" fmla="*/ 0 w 157720"/>
                    <a:gd name="connsiteY5" fmla="*/ 13880 h 27760"/>
                    <a:gd name="connsiteX6" fmla="*/ 13880 w 157720"/>
                    <a:gd name="connsiteY6" fmla="*/ 27761 h 27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720" h="27760">
                      <a:moveTo>
                        <a:pt x="13880" y="27761"/>
                      </a:moveTo>
                      <a:lnTo>
                        <a:pt x="143840" y="27761"/>
                      </a:lnTo>
                      <a:cubicBezTo>
                        <a:pt x="151506" y="27761"/>
                        <a:pt x="157721" y="21546"/>
                        <a:pt x="157721" y="13880"/>
                      </a:cubicBezTo>
                      <a:cubicBezTo>
                        <a:pt x="157721" y="6214"/>
                        <a:pt x="151506" y="0"/>
                        <a:pt x="143840" y="0"/>
                      </a:cubicBezTo>
                      <a:lnTo>
                        <a:pt x="13880" y="0"/>
                      </a:lnTo>
                      <a:cubicBezTo>
                        <a:pt x="6214" y="0"/>
                        <a:pt x="0" y="6214"/>
                        <a:pt x="0" y="13880"/>
                      </a:cubicBezTo>
                      <a:cubicBezTo>
                        <a:pt x="0" y="21546"/>
                        <a:pt x="6214" y="27761"/>
                        <a:pt x="13880" y="27761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F526448E-1ED3-F040-A7FC-58DB23954B06}"/>
                    </a:ext>
                  </a:extLst>
                </p:cNvPr>
                <p:cNvSpPr/>
                <p:nvPr/>
              </p:nvSpPr>
              <p:spPr>
                <a:xfrm>
                  <a:off x="6137104" y="2340347"/>
                  <a:ext cx="169549" cy="27760"/>
                </a:xfrm>
                <a:custGeom>
                  <a:avLst/>
                  <a:gdLst>
                    <a:gd name="connsiteX0" fmla="*/ 155669 w 169549"/>
                    <a:gd name="connsiteY0" fmla="*/ 0 h 27760"/>
                    <a:gd name="connsiteX1" fmla="*/ 13880 w 169549"/>
                    <a:gd name="connsiteY1" fmla="*/ 0 h 27760"/>
                    <a:gd name="connsiteX2" fmla="*/ 0 w 169549"/>
                    <a:gd name="connsiteY2" fmla="*/ 13880 h 27760"/>
                    <a:gd name="connsiteX3" fmla="*/ 13880 w 169549"/>
                    <a:gd name="connsiteY3" fmla="*/ 27761 h 27760"/>
                    <a:gd name="connsiteX4" fmla="*/ 155669 w 169549"/>
                    <a:gd name="connsiteY4" fmla="*/ 27761 h 27760"/>
                    <a:gd name="connsiteX5" fmla="*/ 169549 w 169549"/>
                    <a:gd name="connsiteY5" fmla="*/ 13880 h 27760"/>
                    <a:gd name="connsiteX6" fmla="*/ 155669 w 169549"/>
                    <a:gd name="connsiteY6" fmla="*/ 0 h 27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9549" h="27760">
                      <a:moveTo>
                        <a:pt x="155669" y="0"/>
                      </a:moveTo>
                      <a:lnTo>
                        <a:pt x="13880" y="0"/>
                      </a:lnTo>
                      <a:cubicBezTo>
                        <a:pt x="6214" y="0"/>
                        <a:pt x="0" y="6214"/>
                        <a:pt x="0" y="13880"/>
                      </a:cubicBezTo>
                      <a:cubicBezTo>
                        <a:pt x="0" y="21546"/>
                        <a:pt x="6214" y="27761"/>
                        <a:pt x="13880" y="27761"/>
                      </a:cubicBezTo>
                      <a:lnTo>
                        <a:pt x="155669" y="27761"/>
                      </a:lnTo>
                      <a:cubicBezTo>
                        <a:pt x="163335" y="27761"/>
                        <a:pt x="169549" y="21546"/>
                        <a:pt x="169549" y="13880"/>
                      </a:cubicBezTo>
                      <a:cubicBezTo>
                        <a:pt x="169549" y="6214"/>
                        <a:pt x="163335" y="0"/>
                        <a:pt x="155669" y="0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EDAB1083-FA2B-8D4B-A6B2-E48995357DC7}"/>
                    </a:ext>
                  </a:extLst>
                </p:cNvPr>
                <p:cNvSpPr/>
                <p:nvPr/>
              </p:nvSpPr>
              <p:spPr>
                <a:xfrm>
                  <a:off x="6038299" y="2340347"/>
                  <a:ext cx="65184" cy="27760"/>
                </a:xfrm>
                <a:custGeom>
                  <a:avLst/>
                  <a:gdLst>
                    <a:gd name="connsiteX0" fmla="*/ 13880 w 65184"/>
                    <a:gd name="connsiteY0" fmla="*/ 27761 h 27760"/>
                    <a:gd name="connsiteX1" fmla="*/ 51304 w 65184"/>
                    <a:gd name="connsiteY1" fmla="*/ 27761 h 27760"/>
                    <a:gd name="connsiteX2" fmla="*/ 65185 w 65184"/>
                    <a:gd name="connsiteY2" fmla="*/ 13880 h 27760"/>
                    <a:gd name="connsiteX3" fmla="*/ 51304 w 65184"/>
                    <a:gd name="connsiteY3" fmla="*/ 0 h 27760"/>
                    <a:gd name="connsiteX4" fmla="*/ 13880 w 65184"/>
                    <a:gd name="connsiteY4" fmla="*/ 0 h 27760"/>
                    <a:gd name="connsiteX5" fmla="*/ 0 w 65184"/>
                    <a:gd name="connsiteY5" fmla="*/ 13880 h 27760"/>
                    <a:gd name="connsiteX6" fmla="*/ 13880 w 65184"/>
                    <a:gd name="connsiteY6" fmla="*/ 27761 h 27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184" h="27760">
                      <a:moveTo>
                        <a:pt x="13880" y="27761"/>
                      </a:moveTo>
                      <a:lnTo>
                        <a:pt x="51304" y="27761"/>
                      </a:lnTo>
                      <a:cubicBezTo>
                        <a:pt x="58970" y="27761"/>
                        <a:pt x="65185" y="21546"/>
                        <a:pt x="65185" y="13880"/>
                      </a:cubicBezTo>
                      <a:cubicBezTo>
                        <a:pt x="65185" y="6214"/>
                        <a:pt x="58970" y="0"/>
                        <a:pt x="51304" y="0"/>
                      </a:cubicBezTo>
                      <a:lnTo>
                        <a:pt x="13880" y="0"/>
                      </a:lnTo>
                      <a:cubicBezTo>
                        <a:pt x="6214" y="0"/>
                        <a:pt x="0" y="6214"/>
                        <a:pt x="0" y="13880"/>
                      </a:cubicBezTo>
                      <a:cubicBezTo>
                        <a:pt x="0" y="21546"/>
                        <a:pt x="6214" y="27761"/>
                        <a:pt x="13880" y="27761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3F199E6C-38B6-C549-AFFB-6F3EF6AB5AD6}"/>
                    </a:ext>
                  </a:extLst>
                </p:cNvPr>
                <p:cNvSpPr/>
                <p:nvPr/>
              </p:nvSpPr>
              <p:spPr>
                <a:xfrm>
                  <a:off x="6230311" y="2456017"/>
                  <a:ext cx="69402" cy="27760"/>
                </a:xfrm>
                <a:custGeom>
                  <a:avLst/>
                  <a:gdLst>
                    <a:gd name="connsiteX0" fmla="*/ 55522 w 69402"/>
                    <a:gd name="connsiteY0" fmla="*/ 0 h 27760"/>
                    <a:gd name="connsiteX1" fmla="*/ 13880 w 69402"/>
                    <a:gd name="connsiteY1" fmla="*/ 0 h 27760"/>
                    <a:gd name="connsiteX2" fmla="*/ 0 w 69402"/>
                    <a:gd name="connsiteY2" fmla="*/ 13880 h 27760"/>
                    <a:gd name="connsiteX3" fmla="*/ 13880 w 69402"/>
                    <a:gd name="connsiteY3" fmla="*/ 27761 h 27760"/>
                    <a:gd name="connsiteX4" fmla="*/ 55522 w 69402"/>
                    <a:gd name="connsiteY4" fmla="*/ 27761 h 27760"/>
                    <a:gd name="connsiteX5" fmla="*/ 69402 w 69402"/>
                    <a:gd name="connsiteY5" fmla="*/ 13880 h 27760"/>
                    <a:gd name="connsiteX6" fmla="*/ 55522 w 69402"/>
                    <a:gd name="connsiteY6" fmla="*/ 0 h 27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402" h="27760">
                      <a:moveTo>
                        <a:pt x="55522" y="0"/>
                      </a:moveTo>
                      <a:lnTo>
                        <a:pt x="13880" y="0"/>
                      </a:lnTo>
                      <a:cubicBezTo>
                        <a:pt x="6214" y="0"/>
                        <a:pt x="0" y="6214"/>
                        <a:pt x="0" y="13880"/>
                      </a:cubicBezTo>
                      <a:cubicBezTo>
                        <a:pt x="0" y="21546"/>
                        <a:pt x="6214" y="27761"/>
                        <a:pt x="13880" y="27761"/>
                      </a:cubicBezTo>
                      <a:lnTo>
                        <a:pt x="55522" y="27761"/>
                      </a:lnTo>
                      <a:cubicBezTo>
                        <a:pt x="63188" y="27761"/>
                        <a:pt x="69402" y="21546"/>
                        <a:pt x="69402" y="13880"/>
                      </a:cubicBezTo>
                      <a:cubicBezTo>
                        <a:pt x="69402" y="6214"/>
                        <a:pt x="63188" y="0"/>
                        <a:pt x="55522" y="0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22FEA220-7EB8-3348-A637-8EC77B6B6653}"/>
                    </a:ext>
                  </a:extLst>
                </p:cNvPr>
                <p:cNvSpPr/>
                <p:nvPr/>
              </p:nvSpPr>
              <p:spPr>
                <a:xfrm>
                  <a:off x="6038299" y="2456017"/>
                  <a:ext cx="157720" cy="27760"/>
                </a:xfrm>
                <a:custGeom>
                  <a:avLst/>
                  <a:gdLst>
                    <a:gd name="connsiteX0" fmla="*/ 143840 w 157720"/>
                    <a:gd name="connsiteY0" fmla="*/ 0 h 27760"/>
                    <a:gd name="connsiteX1" fmla="*/ 13880 w 157720"/>
                    <a:gd name="connsiteY1" fmla="*/ 0 h 27760"/>
                    <a:gd name="connsiteX2" fmla="*/ 0 w 157720"/>
                    <a:gd name="connsiteY2" fmla="*/ 13880 h 27760"/>
                    <a:gd name="connsiteX3" fmla="*/ 13880 w 157720"/>
                    <a:gd name="connsiteY3" fmla="*/ 27761 h 27760"/>
                    <a:gd name="connsiteX4" fmla="*/ 143840 w 157720"/>
                    <a:gd name="connsiteY4" fmla="*/ 27761 h 27760"/>
                    <a:gd name="connsiteX5" fmla="*/ 157721 w 157720"/>
                    <a:gd name="connsiteY5" fmla="*/ 13880 h 27760"/>
                    <a:gd name="connsiteX6" fmla="*/ 143840 w 157720"/>
                    <a:gd name="connsiteY6" fmla="*/ 0 h 27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720" h="27760">
                      <a:moveTo>
                        <a:pt x="143840" y="0"/>
                      </a:moveTo>
                      <a:lnTo>
                        <a:pt x="13880" y="0"/>
                      </a:lnTo>
                      <a:cubicBezTo>
                        <a:pt x="6214" y="0"/>
                        <a:pt x="0" y="6214"/>
                        <a:pt x="0" y="13880"/>
                      </a:cubicBezTo>
                      <a:cubicBezTo>
                        <a:pt x="0" y="21546"/>
                        <a:pt x="6214" y="27761"/>
                        <a:pt x="13880" y="27761"/>
                      </a:cubicBezTo>
                      <a:lnTo>
                        <a:pt x="143840" y="27761"/>
                      </a:lnTo>
                      <a:cubicBezTo>
                        <a:pt x="151506" y="27761"/>
                        <a:pt x="157721" y="21546"/>
                        <a:pt x="157721" y="13880"/>
                      </a:cubicBezTo>
                      <a:cubicBezTo>
                        <a:pt x="157721" y="6214"/>
                        <a:pt x="151506" y="0"/>
                        <a:pt x="143840" y="0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FF2AD336-4067-244D-9309-37004112D556}"/>
                    </a:ext>
                  </a:extLst>
                </p:cNvPr>
                <p:cNvSpPr/>
                <p:nvPr/>
              </p:nvSpPr>
              <p:spPr>
                <a:xfrm>
                  <a:off x="6137775" y="2099753"/>
                  <a:ext cx="168878" cy="27760"/>
                </a:xfrm>
                <a:custGeom>
                  <a:avLst/>
                  <a:gdLst>
                    <a:gd name="connsiteX0" fmla="*/ 154998 w 168878"/>
                    <a:gd name="connsiteY0" fmla="*/ 0 h 27760"/>
                    <a:gd name="connsiteX1" fmla="*/ 13880 w 168878"/>
                    <a:gd name="connsiteY1" fmla="*/ 0 h 27760"/>
                    <a:gd name="connsiteX2" fmla="*/ 0 w 168878"/>
                    <a:gd name="connsiteY2" fmla="*/ 13880 h 27760"/>
                    <a:gd name="connsiteX3" fmla="*/ 13880 w 168878"/>
                    <a:gd name="connsiteY3" fmla="*/ 27761 h 27760"/>
                    <a:gd name="connsiteX4" fmla="*/ 154998 w 168878"/>
                    <a:gd name="connsiteY4" fmla="*/ 27761 h 27760"/>
                    <a:gd name="connsiteX5" fmla="*/ 168878 w 168878"/>
                    <a:gd name="connsiteY5" fmla="*/ 13880 h 27760"/>
                    <a:gd name="connsiteX6" fmla="*/ 154998 w 168878"/>
                    <a:gd name="connsiteY6" fmla="*/ 0 h 27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878" h="27760">
                      <a:moveTo>
                        <a:pt x="154998" y="0"/>
                      </a:moveTo>
                      <a:lnTo>
                        <a:pt x="13880" y="0"/>
                      </a:lnTo>
                      <a:cubicBezTo>
                        <a:pt x="6214" y="0"/>
                        <a:pt x="0" y="6214"/>
                        <a:pt x="0" y="13880"/>
                      </a:cubicBezTo>
                      <a:cubicBezTo>
                        <a:pt x="0" y="21546"/>
                        <a:pt x="6214" y="27761"/>
                        <a:pt x="13880" y="27761"/>
                      </a:cubicBezTo>
                      <a:lnTo>
                        <a:pt x="154998" y="27761"/>
                      </a:lnTo>
                      <a:cubicBezTo>
                        <a:pt x="162664" y="27761"/>
                        <a:pt x="168878" y="21546"/>
                        <a:pt x="168878" y="13880"/>
                      </a:cubicBezTo>
                      <a:cubicBezTo>
                        <a:pt x="168878" y="6214"/>
                        <a:pt x="162664" y="0"/>
                        <a:pt x="154998" y="0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A55D2EDB-9613-F44F-B62B-9F034E1D2DBF}"/>
                    </a:ext>
                  </a:extLst>
                </p:cNvPr>
                <p:cNvSpPr/>
                <p:nvPr/>
              </p:nvSpPr>
              <p:spPr>
                <a:xfrm>
                  <a:off x="6038299" y="2099753"/>
                  <a:ext cx="65184" cy="27760"/>
                </a:xfrm>
                <a:custGeom>
                  <a:avLst/>
                  <a:gdLst>
                    <a:gd name="connsiteX0" fmla="*/ 13880 w 65184"/>
                    <a:gd name="connsiteY0" fmla="*/ 27761 h 27760"/>
                    <a:gd name="connsiteX1" fmla="*/ 51304 w 65184"/>
                    <a:gd name="connsiteY1" fmla="*/ 27761 h 27760"/>
                    <a:gd name="connsiteX2" fmla="*/ 65185 w 65184"/>
                    <a:gd name="connsiteY2" fmla="*/ 13880 h 27760"/>
                    <a:gd name="connsiteX3" fmla="*/ 51304 w 65184"/>
                    <a:gd name="connsiteY3" fmla="*/ 0 h 27760"/>
                    <a:gd name="connsiteX4" fmla="*/ 13880 w 65184"/>
                    <a:gd name="connsiteY4" fmla="*/ 0 h 27760"/>
                    <a:gd name="connsiteX5" fmla="*/ 0 w 65184"/>
                    <a:gd name="connsiteY5" fmla="*/ 13880 h 27760"/>
                    <a:gd name="connsiteX6" fmla="*/ 13880 w 65184"/>
                    <a:gd name="connsiteY6" fmla="*/ 27761 h 27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184" h="27760">
                      <a:moveTo>
                        <a:pt x="13880" y="27761"/>
                      </a:moveTo>
                      <a:lnTo>
                        <a:pt x="51304" y="27761"/>
                      </a:lnTo>
                      <a:cubicBezTo>
                        <a:pt x="58970" y="27761"/>
                        <a:pt x="65185" y="21546"/>
                        <a:pt x="65185" y="13880"/>
                      </a:cubicBezTo>
                      <a:cubicBezTo>
                        <a:pt x="65185" y="6214"/>
                        <a:pt x="58970" y="0"/>
                        <a:pt x="51304" y="0"/>
                      </a:cubicBezTo>
                      <a:lnTo>
                        <a:pt x="13880" y="0"/>
                      </a:lnTo>
                      <a:cubicBezTo>
                        <a:pt x="6214" y="0"/>
                        <a:pt x="0" y="6214"/>
                        <a:pt x="0" y="13880"/>
                      </a:cubicBezTo>
                      <a:cubicBezTo>
                        <a:pt x="0" y="21546"/>
                        <a:pt x="6214" y="27761"/>
                        <a:pt x="13880" y="27761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07B8BE52-E444-3540-ACC5-8FB0EB2E3E37}"/>
                </a:ext>
              </a:extLst>
            </p:cNvPr>
            <p:cNvGrpSpPr/>
            <p:nvPr/>
          </p:nvGrpSpPr>
          <p:grpSpPr>
            <a:xfrm>
              <a:off x="2773377" y="3506559"/>
              <a:ext cx="860469" cy="856822"/>
              <a:chOff x="1997459" y="3600875"/>
              <a:chExt cx="860469" cy="856822"/>
            </a:xfrm>
          </p:grpSpPr>
          <p:pic>
            <p:nvPicPr>
              <p:cNvPr id="175" name="Picture 174">
                <a:extLst>
                  <a:ext uri="{FF2B5EF4-FFF2-40B4-BE49-F238E27FC236}">
                    <a16:creationId xmlns:a16="http://schemas.microsoft.com/office/drawing/2014/main" id="{E4DE0E98-8F8E-BC40-8C02-142B9F745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97459" y="3600875"/>
                <a:ext cx="860469" cy="856822"/>
              </a:xfrm>
              <a:prstGeom prst="rect">
                <a:avLst/>
              </a:prstGeom>
            </p:spPr>
          </p:pic>
          <p:grpSp>
            <p:nvGrpSpPr>
              <p:cNvPr id="176" name="Graphic 14">
                <a:extLst>
                  <a:ext uri="{FF2B5EF4-FFF2-40B4-BE49-F238E27FC236}">
                    <a16:creationId xmlns:a16="http://schemas.microsoft.com/office/drawing/2014/main" id="{F5A3891D-3CE5-1843-ACC8-FE8A5075D6FE}"/>
                  </a:ext>
                </a:extLst>
              </p:cNvPr>
              <p:cNvGrpSpPr/>
              <p:nvPr/>
            </p:nvGrpSpPr>
            <p:grpSpPr>
              <a:xfrm>
                <a:off x="2202920" y="3732723"/>
                <a:ext cx="227459" cy="371117"/>
                <a:chOff x="7986099" y="1950401"/>
                <a:chExt cx="703274" cy="1147447"/>
              </a:xfrm>
              <a:solidFill>
                <a:schemeClr val="accent2"/>
              </a:solidFill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4DD860D-D615-ED41-8A2E-EA833F0A78D9}"/>
                    </a:ext>
                  </a:extLst>
                </p:cNvPr>
                <p:cNvSpPr/>
                <p:nvPr/>
              </p:nvSpPr>
              <p:spPr>
                <a:xfrm>
                  <a:off x="7986099" y="1950401"/>
                  <a:ext cx="703274" cy="1147447"/>
                </a:xfrm>
                <a:custGeom>
                  <a:avLst/>
                  <a:gdLst>
                    <a:gd name="connsiteX0" fmla="*/ 629245 w 703274"/>
                    <a:gd name="connsiteY0" fmla="*/ 0 h 1147447"/>
                    <a:gd name="connsiteX1" fmla="*/ 74029 w 703274"/>
                    <a:gd name="connsiteY1" fmla="*/ 0 h 1147447"/>
                    <a:gd name="connsiteX2" fmla="*/ 0 w 703274"/>
                    <a:gd name="connsiteY2" fmla="*/ 74029 h 1147447"/>
                    <a:gd name="connsiteX3" fmla="*/ 0 w 703274"/>
                    <a:gd name="connsiteY3" fmla="*/ 1073419 h 1147447"/>
                    <a:gd name="connsiteX4" fmla="*/ 74029 w 703274"/>
                    <a:gd name="connsiteY4" fmla="*/ 1147448 h 1147447"/>
                    <a:gd name="connsiteX5" fmla="*/ 629245 w 703274"/>
                    <a:gd name="connsiteY5" fmla="*/ 1147448 h 1147447"/>
                    <a:gd name="connsiteX6" fmla="*/ 703274 w 703274"/>
                    <a:gd name="connsiteY6" fmla="*/ 1073419 h 1147447"/>
                    <a:gd name="connsiteX7" fmla="*/ 703274 w 703274"/>
                    <a:gd name="connsiteY7" fmla="*/ 74029 h 1147447"/>
                    <a:gd name="connsiteX8" fmla="*/ 629245 w 703274"/>
                    <a:gd name="connsiteY8" fmla="*/ 0 h 1147447"/>
                    <a:gd name="connsiteX9" fmla="*/ 475983 w 703274"/>
                    <a:gd name="connsiteY9" fmla="*/ 37014 h 1147447"/>
                    <a:gd name="connsiteX10" fmla="*/ 466729 w 703274"/>
                    <a:gd name="connsiteY10" fmla="*/ 74029 h 1147447"/>
                    <a:gd name="connsiteX11" fmla="*/ 236106 w 703274"/>
                    <a:gd name="connsiteY11" fmla="*/ 74029 h 1147447"/>
                    <a:gd name="connsiteX12" fmla="*/ 225696 w 703274"/>
                    <a:gd name="connsiteY12" fmla="*/ 37014 h 1147447"/>
                    <a:gd name="connsiteX13" fmla="*/ 666260 w 703274"/>
                    <a:gd name="connsiteY13" fmla="*/ 1073419 h 1147447"/>
                    <a:gd name="connsiteX14" fmla="*/ 629245 w 703274"/>
                    <a:gd name="connsiteY14" fmla="*/ 1110433 h 1147447"/>
                    <a:gd name="connsiteX15" fmla="*/ 610738 w 703274"/>
                    <a:gd name="connsiteY15" fmla="*/ 1110433 h 1147447"/>
                    <a:gd name="connsiteX16" fmla="*/ 610738 w 703274"/>
                    <a:gd name="connsiteY16" fmla="*/ 1054912 h 1147447"/>
                    <a:gd name="connsiteX17" fmla="*/ 592231 w 703274"/>
                    <a:gd name="connsiteY17" fmla="*/ 1036404 h 1147447"/>
                    <a:gd name="connsiteX18" fmla="*/ 573724 w 703274"/>
                    <a:gd name="connsiteY18" fmla="*/ 1054912 h 1147447"/>
                    <a:gd name="connsiteX19" fmla="*/ 573724 w 703274"/>
                    <a:gd name="connsiteY19" fmla="*/ 1110433 h 1147447"/>
                    <a:gd name="connsiteX20" fmla="*/ 129551 w 703274"/>
                    <a:gd name="connsiteY20" fmla="*/ 1110433 h 1147447"/>
                    <a:gd name="connsiteX21" fmla="*/ 129551 w 703274"/>
                    <a:gd name="connsiteY21" fmla="*/ 1054912 h 1147447"/>
                    <a:gd name="connsiteX22" fmla="*/ 111043 w 703274"/>
                    <a:gd name="connsiteY22" fmla="*/ 1036404 h 1147447"/>
                    <a:gd name="connsiteX23" fmla="*/ 92536 w 703274"/>
                    <a:gd name="connsiteY23" fmla="*/ 1054912 h 1147447"/>
                    <a:gd name="connsiteX24" fmla="*/ 92536 w 703274"/>
                    <a:gd name="connsiteY24" fmla="*/ 1110433 h 1147447"/>
                    <a:gd name="connsiteX25" fmla="*/ 74029 w 703274"/>
                    <a:gd name="connsiteY25" fmla="*/ 1110433 h 1147447"/>
                    <a:gd name="connsiteX26" fmla="*/ 37014 w 703274"/>
                    <a:gd name="connsiteY26" fmla="*/ 1073419 h 1147447"/>
                    <a:gd name="connsiteX27" fmla="*/ 37014 w 703274"/>
                    <a:gd name="connsiteY27" fmla="*/ 925569 h 1147447"/>
                    <a:gd name="connsiteX28" fmla="*/ 62855 w 703274"/>
                    <a:gd name="connsiteY28" fmla="*/ 916524 h 1147447"/>
                    <a:gd name="connsiteX29" fmla="*/ 242954 w 703274"/>
                    <a:gd name="connsiteY29" fmla="*/ 874142 h 1147447"/>
                    <a:gd name="connsiteX30" fmla="*/ 374407 w 703274"/>
                    <a:gd name="connsiteY30" fmla="*/ 960056 h 1147447"/>
                    <a:gd name="connsiteX31" fmla="*/ 460321 w 703274"/>
                    <a:gd name="connsiteY31" fmla="*/ 874142 h 1147447"/>
                    <a:gd name="connsiteX32" fmla="*/ 640419 w 703274"/>
                    <a:gd name="connsiteY32" fmla="*/ 916524 h 1147447"/>
                    <a:gd name="connsiteX33" fmla="*/ 666260 w 703274"/>
                    <a:gd name="connsiteY33" fmla="*/ 925569 h 1147447"/>
                    <a:gd name="connsiteX34" fmla="*/ 407159 w 703274"/>
                    <a:gd name="connsiteY34" fmla="*/ 407159 h 1147447"/>
                    <a:gd name="connsiteX35" fmla="*/ 494999 w 703274"/>
                    <a:gd name="connsiteY35" fmla="*/ 407159 h 1147447"/>
                    <a:gd name="connsiteX36" fmla="*/ 515148 w 703274"/>
                    <a:gd name="connsiteY36" fmla="*/ 453149 h 1147447"/>
                    <a:gd name="connsiteX37" fmla="*/ 314715 w 703274"/>
                    <a:gd name="connsiteY37" fmla="*/ 492870 h 1147447"/>
                    <a:gd name="connsiteX38" fmla="*/ 185072 w 703274"/>
                    <a:gd name="connsiteY38" fmla="*/ 499464 h 1147447"/>
                    <a:gd name="connsiteX39" fmla="*/ 185072 w 703274"/>
                    <a:gd name="connsiteY39" fmla="*/ 481188 h 1147447"/>
                    <a:gd name="connsiteX40" fmla="*/ 314623 w 703274"/>
                    <a:gd name="connsiteY40" fmla="*/ 351637 h 1147447"/>
                    <a:gd name="connsiteX41" fmla="*/ 388652 w 703274"/>
                    <a:gd name="connsiteY41" fmla="*/ 351637 h 1147447"/>
                    <a:gd name="connsiteX42" fmla="*/ 388652 w 703274"/>
                    <a:gd name="connsiteY42" fmla="*/ 388652 h 1147447"/>
                    <a:gd name="connsiteX43" fmla="*/ 407159 w 703274"/>
                    <a:gd name="connsiteY43" fmla="*/ 407159 h 1147447"/>
                    <a:gd name="connsiteX44" fmla="*/ 518202 w 703274"/>
                    <a:gd name="connsiteY44" fmla="*/ 333130 h 1147447"/>
                    <a:gd name="connsiteX45" fmla="*/ 555217 w 703274"/>
                    <a:gd name="connsiteY45" fmla="*/ 370144 h 1147447"/>
                    <a:gd name="connsiteX46" fmla="*/ 481188 w 703274"/>
                    <a:gd name="connsiteY46" fmla="*/ 370144 h 1147447"/>
                    <a:gd name="connsiteX47" fmla="*/ 518202 w 703274"/>
                    <a:gd name="connsiteY47" fmla="*/ 333130 h 1147447"/>
                    <a:gd name="connsiteX48" fmla="*/ 499695 w 703274"/>
                    <a:gd name="connsiteY48" fmla="*/ 259101 h 1147447"/>
                    <a:gd name="connsiteX49" fmla="*/ 518202 w 703274"/>
                    <a:gd name="connsiteY49" fmla="*/ 240594 h 1147447"/>
                    <a:gd name="connsiteX50" fmla="*/ 536709 w 703274"/>
                    <a:gd name="connsiteY50" fmla="*/ 259101 h 1147447"/>
                    <a:gd name="connsiteX51" fmla="*/ 518202 w 703274"/>
                    <a:gd name="connsiteY51" fmla="*/ 277608 h 1147447"/>
                    <a:gd name="connsiteX52" fmla="*/ 499695 w 703274"/>
                    <a:gd name="connsiteY52" fmla="*/ 259101 h 1147447"/>
                    <a:gd name="connsiteX53" fmla="*/ 551052 w 703274"/>
                    <a:gd name="connsiteY53" fmla="*/ 303819 h 1147447"/>
                    <a:gd name="connsiteX54" fmla="*/ 562963 w 703274"/>
                    <a:gd name="connsiteY54" fmla="*/ 226208 h 1147447"/>
                    <a:gd name="connsiteX55" fmla="*/ 485352 w 703274"/>
                    <a:gd name="connsiteY55" fmla="*/ 214298 h 1147447"/>
                    <a:gd name="connsiteX56" fmla="*/ 473442 w 703274"/>
                    <a:gd name="connsiteY56" fmla="*/ 291909 h 1147447"/>
                    <a:gd name="connsiteX57" fmla="*/ 485352 w 703274"/>
                    <a:gd name="connsiteY57" fmla="*/ 303819 h 1147447"/>
                    <a:gd name="connsiteX58" fmla="*/ 444173 w 703274"/>
                    <a:gd name="connsiteY58" fmla="*/ 370144 h 1147447"/>
                    <a:gd name="connsiteX59" fmla="*/ 425666 w 703274"/>
                    <a:gd name="connsiteY59" fmla="*/ 370144 h 1147447"/>
                    <a:gd name="connsiteX60" fmla="*/ 425666 w 703274"/>
                    <a:gd name="connsiteY60" fmla="*/ 166565 h 1147447"/>
                    <a:gd name="connsiteX61" fmla="*/ 610738 w 703274"/>
                    <a:gd name="connsiteY61" fmla="*/ 166565 h 1147447"/>
                    <a:gd name="connsiteX62" fmla="*/ 610738 w 703274"/>
                    <a:gd name="connsiteY62" fmla="*/ 370144 h 1147447"/>
                    <a:gd name="connsiteX63" fmla="*/ 592231 w 703274"/>
                    <a:gd name="connsiteY63" fmla="*/ 370144 h 1147447"/>
                    <a:gd name="connsiteX64" fmla="*/ 551052 w 703274"/>
                    <a:gd name="connsiteY64" fmla="*/ 303819 h 1147447"/>
                    <a:gd name="connsiteX65" fmla="*/ 518202 w 703274"/>
                    <a:gd name="connsiteY65" fmla="*/ 492014 h 1147447"/>
                    <a:gd name="connsiteX66" fmla="*/ 518202 w 703274"/>
                    <a:gd name="connsiteY66" fmla="*/ 666260 h 1147447"/>
                    <a:gd name="connsiteX67" fmla="*/ 388652 w 703274"/>
                    <a:gd name="connsiteY67" fmla="*/ 795810 h 1147447"/>
                    <a:gd name="connsiteX68" fmla="*/ 314623 w 703274"/>
                    <a:gd name="connsiteY68" fmla="*/ 795810 h 1147447"/>
                    <a:gd name="connsiteX69" fmla="*/ 185072 w 703274"/>
                    <a:gd name="connsiteY69" fmla="*/ 666260 h 1147447"/>
                    <a:gd name="connsiteX70" fmla="*/ 185072 w 703274"/>
                    <a:gd name="connsiteY70" fmla="*/ 536524 h 1147447"/>
                    <a:gd name="connsiteX71" fmla="*/ 518202 w 703274"/>
                    <a:gd name="connsiteY71" fmla="*/ 492014 h 1147447"/>
                    <a:gd name="connsiteX72" fmla="*/ 425666 w 703274"/>
                    <a:gd name="connsiteY72" fmla="*/ 828638 h 1147447"/>
                    <a:gd name="connsiteX73" fmla="*/ 425666 w 703274"/>
                    <a:gd name="connsiteY73" fmla="*/ 851332 h 1147447"/>
                    <a:gd name="connsiteX74" fmla="*/ 351637 w 703274"/>
                    <a:gd name="connsiteY74" fmla="*/ 925361 h 1147447"/>
                    <a:gd name="connsiteX75" fmla="*/ 277608 w 703274"/>
                    <a:gd name="connsiteY75" fmla="*/ 851332 h 1147447"/>
                    <a:gd name="connsiteX76" fmla="*/ 277608 w 703274"/>
                    <a:gd name="connsiteY76" fmla="*/ 828638 h 1147447"/>
                    <a:gd name="connsiteX77" fmla="*/ 314623 w 703274"/>
                    <a:gd name="connsiteY77" fmla="*/ 832825 h 1147447"/>
                    <a:gd name="connsiteX78" fmla="*/ 388652 w 703274"/>
                    <a:gd name="connsiteY78" fmla="*/ 832825 h 1147447"/>
                    <a:gd name="connsiteX79" fmla="*/ 425666 w 703274"/>
                    <a:gd name="connsiteY79" fmla="*/ 828638 h 1147447"/>
                    <a:gd name="connsiteX80" fmla="*/ 666260 w 703274"/>
                    <a:gd name="connsiteY80" fmla="*/ 885570 h 1147447"/>
                    <a:gd name="connsiteX81" fmla="*/ 648886 w 703274"/>
                    <a:gd name="connsiteY81" fmla="*/ 880481 h 1147447"/>
                    <a:gd name="connsiteX82" fmla="*/ 462680 w 703274"/>
                    <a:gd name="connsiteY82" fmla="*/ 836665 h 1147447"/>
                    <a:gd name="connsiteX83" fmla="*/ 462680 w 703274"/>
                    <a:gd name="connsiteY83" fmla="*/ 815405 h 1147447"/>
                    <a:gd name="connsiteX84" fmla="*/ 551029 w 703274"/>
                    <a:gd name="connsiteY84" fmla="*/ 703274 h 1147447"/>
                    <a:gd name="connsiteX85" fmla="*/ 555217 w 703274"/>
                    <a:gd name="connsiteY85" fmla="*/ 703274 h 1147447"/>
                    <a:gd name="connsiteX86" fmla="*/ 610738 w 703274"/>
                    <a:gd name="connsiteY86" fmla="*/ 647753 h 1147447"/>
                    <a:gd name="connsiteX87" fmla="*/ 610738 w 703274"/>
                    <a:gd name="connsiteY87" fmla="*/ 573724 h 1147447"/>
                    <a:gd name="connsiteX88" fmla="*/ 555217 w 703274"/>
                    <a:gd name="connsiteY88" fmla="*/ 518202 h 1147447"/>
                    <a:gd name="connsiteX89" fmla="*/ 555217 w 703274"/>
                    <a:gd name="connsiteY89" fmla="*/ 481188 h 1147447"/>
                    <a:gd name="connsiteX90" fmla="*/ 554014 w 703274"/>
                    <a:gd name="connsiteY90" fmla="*/ 461084 h 1147447"/>
                    <a:gd name="connsiteX91" fmla="*/ 554014 w 703274"/>
                    <a:gd name="connsiteY91" fmla="*/ 461038 h 1147447"/>
                    <a:gd name="connsiteX92" fmla="*/ 553967 w 703274"/>
                    <a:gd name="connsiteY92" fmla="*/ 460714 h 1147447"/>
                    <a:gd name="connsiteX93" fmla="*/ 537889 w 703274"/>
                    <a:gd name="connsiteY93" fmla="*/ 407159 h 1147447"/>
                    <a:gd name="connsiteX94" fmla="*/ 629245 w 703274"/>
                    <a:gd name="connsiteY94" fmla="*/ 407159 h 1147447"/>
                    <a:gd name="connsiteX95" fmla="*/ 647753 w 703274"/>
                    <a:gd name="connsiteY95" fmla="*/ 388652 h 1147447"/>
                    <a:gd name="connsiteX96" fmla="*/ 647753 w 703274"/>
                    <a:gd name="connsiteY96" fmla="*/ 148058 h 1147447"/>
                    <a:gd name="connsiteX97" fmla="*/ 629245 w 703274"/>
                    <a:gd name="connsiteY97" fmla="*/ 129551 h 1147447"/>
                    <a:gd name="connsiteX98" fmla="*/ 407159 w 703274"/>
                    <a:gd name="connsiteY98" fmla="*/ 129551 h 1147447"/>
                    <a:gd name="connsiteX99" fmla="*/ 388652 w 703274"/>
                    <a:gd name="connsiteY99" fmla="*/ 148058 h 1147447"/>
                    <a:gd name="connsiteX100" fmla="*/ 388652 w 703274"/>
                    <a:gd name="connsiteY100" fmla="*/ 314623 h 1147447"/>
                    <a:gd name="connsiteX101" fmla="*/ 314623 w 703274"/>
                    <a:gd name="connsiteY101" fmla="*/ 314623 h 1147447"/>
                    <a:gd name="connsiteX102" fmla="*/ 148058 w 703274"/>
                    <a:gd name="connsiteY102" fmla="*/ 481188 h 1147447"/>
                    <a:gd name="connsiteX103" fmla="*/ 148058 w 703274"/>
                    <a:gd name="connsiteY103" fmla="*/ 518202 h 1147447"/>
                    <a:gd name="connsiteX104" fmla="*/ 92536 w 703274"/>
                    <a:gd name="connsiteY104" fmla="*/ 573724 h 1147447"/>
                    <a:gd name="connsiteX105" fmla="*/ 92536 w 703274"/>
                    <a:gd name="connsiteY105" fmla="*/ 647753 h 1147447"/>
                    <a:gd name="connsiteX106" fmla="*/ 148058 w 703274"/>
                    <a:gd name="connsiteY106" fmla="*/ 703274 h 1147447"/>
                    <a:gd name="connsiteX107" fmla="*/ 152245 w 703274"/>
                    <a:gd name="connsiteY107" fmla="*/ 703274 h 1147447"/>
                    <a:gd name="connsiteX108" fmla="*/ 240594 w 703274"/>
                    <a:gd name="connsiteY108" fmla="*/ 815405 h 1147447"/>
                    <a:gd name="connsiteX109" fmla="*/ 240594 w 703274"/>
                    <a:gd name="connsiteY109" fmla="*/ 836665 h 1147447"/>
                    <a:gd name="connsiteX110" fmla="*/ 54388 w 703274"/>
                    <a:gd name="connsiteY110" fmla="*/ 880481 h 1147447"/>
                    <a:gd name="connsiteX111" fmla="*/ 37014 w 703274"/>
                    <a:gd name="connsiteY111" fmla="*/ 885570 h 1147447"/>
                    <a:gd name="connsiteX112" fmla="*/ 37014 w 703274"/>
                    <a:gd name="connsiteY112" fmla="*/ 74029 h 1147447"/>
                    <a:gd name="connsiteX113" fmla="*/ 74029 w 703274"/>
                    <a:gd name="connsiteY113" fmla="*/ 37014 h 1147447"/>
                    <a:gd name="connsiteX114" fmla="*/ 187247 w 703274"/>
                    <a:gd name="connsiteY114" fmla="*/ 37014 h 1147447"/>
                    <a:gd name="connsiteX115" fmla="*/ 204273 w 703274"/>
                    <a:gd name="connsiteY115" fmla="*/ 97556 h 1147447"/>
                    <a:gd name="connsiteX116" fmla="*/ 222087 w 703274"/>
                    <a:gd name="connsiteY116" fmla="*/ 111043 h 1147447"/>
                    <a:gd name="connsiteX117" fmla="*/ 481188 w 703274"/>
                    <a:gd name="connsiteY117" fmla="*/ 111043 h 1147447"/>
                    <a:gd name="connsiteX118" fmla="*/ 499140 w 703274"/>
                    <a:gd name="connsiteY118" fmla="*/ 97024 h 1147447"/>
                    <a:gd name="connsiteX119" fmla="*/ 514154 w 703274"/>
                    <a:gd name="connsiteY119" fmla="*/ 37014 h 1147447"/>
                    <a:gd name="connsiteX120" fmla="*/ 629245 w 703274"/>
                    <a:gd name="connsiteY120" fmla="*/ 37014 h 1147447"/>
                    <a:gd name="connsiteX121" fmla="*/ 666260 w 703274"/>
                    <a:gd name="connsiteY121" fmla="*/ 74029 h 1147447"/>
                    <a:gd name="connsiteX122" fmla="*/ 555217 w 703274"/>
                    <a:gd name="connsiteY122" fmla="*/ 666260 h 1147447"/>
                    <a:gd name="connsiteX123" fmla="*/ 555217 w 703274"/>
                    <a:gd name="connsiteY123" fmla="*/ 555217 h 1147447"/>
                    <a:gd name="connsiteX124" fmla="*/ 573724 w 703274"/>
                    <a:gd name="connsiteY124" fmla="*/ 573724 h 1147447"/>
                    <a:gd name="connsiteX125" fmla="*/ 573724 w 703274"/>
                    <a:gd name="connsiteY125" fmla="*/ 647753 h 1147447"/>
                    <a:gd name="connsiteX126" fmla="*/ 555217 w 703274"/>
                    <a:gd name="connsiteY126" fmla="*/ 666260 h 1147447"/>
                    <a:gd name="connsiteX127" fmla="*/ 148058 w 703274"/>
                    <a:gd name="connsiteY127" fmla="*/ 555217 h 1147447"/>
                    <a:gd name="connsiteX128" fmla="*/ 148058 w 703274"/>
                    <a:gd name="connsiteY128" fmla="*/ 666260 h 1147447"/>
                    <a:gd name="connsiteX129" fmla="*/ 129551 w 703274"/>
                    <a:gd name="connsiteY129" fmla="*/ 647753 h 1147447"/>
                    <a:gd name="connsiteX130" fmla="*/ 129551 w 703274"/>
                    <a:gd name="connsiteY130" fmla="*/ 573724 h 1147447"/>
                    <a:gd name="connsiteX131" fmla="*/ 148058 w 703274"/>
                    <a:gd name="connsiteY131" fmla="*/ 555217 h 1147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</a:cxnLst>
                  <a:rect l="l" t="t" r="r" b="b"/>
                  <a:pathLst>
                    <a:path w="703274" h="1147447">
                      <a:moveTo>
                        <a:pt x="629245" y="0"/>
                      </a:moveTo>
                      <a:lnTo>
                        <a:pt x="74029" y="0"/>
                      </a:lnTo>
                      <a:cubicBezTo>
                        <a:pt x="33163" y="46"/>
                        <a:pt x="46" y="33163"/>
                        <a:pt x="0" y="74029"/>
                      </a:cubicBezTo>
                      <a:lnTo>
                        <a:pt x="0" y="1073419"/>
                      </a:lnTo>
                      <a:cubicBezTo>
                        <a:pt x="46" y="1114285"/>
                        <a:pt x="33163" y="1147402"/>
                        <a:pt x="74029" y="1147448"/>
                      </a:cubicBezTo>
                      <a:lnTo>
                        <a:pt x="629245" y="1147448"/>
                      </a:lnTo>
                      <a:cubicBezTo>
                        <a:pt x="670111" y="1147402"/>
                        <a:pt x="703228" y="1114285"/>
                        <a:pt x="703274" y="1073419"/>
                      </a:cubicBezTo>
                      <a:lnTo>
                        <a:pt x="703274" y="74029"/>
                      </a:lnTo>
                      <a:cubicBezTo>
                        <a:pt x="703228" y="33163"/>
                        <a:pt x="670111" y="46"/>
                        <a:pt x="629245" y="0"/>
                      </a:cubicBezTo>
                      <a:close/>
                      <a:moveTo>
                        <a:pt x="475983" y="37014"/>
                      </a:moveTo>
                      <a:lnTo>
                        <a:pt x="466729" y="74029"/>
                      </a:lnTo>
                      <a:lnTo>
                        <a:pt x="236106" y="74029"/>
                      </a:lnTo>
                      <a:lnTo>
                        <a:pt x="225696" y="37014"/>
                      </a:lnTo>
                      <a:close/>
                      <a:moveTo>
                        <a:pt x="666260" y="1073419"/>
                      </a:moveTo>
                      <a:cubicBezTo>
                        <a:pt x="666233" y="1093850"/>
                        <a:pt x="649677" y="1110406"/>
                        <a:pt x="629245" y="1110433"/>
                      </a:cubicBezTo>
                      <a:lnTo>
                        <a:pt x="610738" y="1110433"/>
                      </a:lnTo>
                      <a:lnTo>
                        <a:pt x="610738" y="1054912"/>
                      </a:lnTo>
                      <a:cubicBezTo>
                        <a:pt x="610738" y="1044690"/>
                        <a:pt x="602452" y="1036404"/>
                        <a:pt x="592231" y="1036404"/>
                      </a:cubicBezTo>
                      <a:cubicBezTo>
                        <a:pt x="582010" y="1036404"/>
                        <a:pt x="573724" y="1044690"/>
                        <a:pt x="573724" y="1054912"/>
                      </a:cubicBezTo>
                      <a:lnTo>
                        <a:pt x="573724" y="1110433"/>
                      </a:lnTo>
                      <a:lnTo>
                        <a:pt x="129551" y="1110433"/>
                      </a:lnTo>
                      <a:lnTo>
                        <a:pt x="129551" y="1054912"/>
                      </a:lnTo>
                      <a:cubicBezTo>
                        <a:pt x="129551" y="1044690"/>
                        <a:pt x="121265" y="1036404"/>
                        <a:pt x="111043" y="1036404"/>
                      </a:cubicBezTo>
                      <a:cubicBezTo>
                        <a:pt x="100822" y="1036404"/>
                        <a:pt x="92536" y="1044690"/>
                        <a:pt x="92536" y="1054912"/>
                      </a:cubicBezTo>
                      <a:lnTo>
                        <a:pt x="92536" y="1110433"/>
                      </a:lnTo>
                      <a:lnTo>
                        <a:pt x="74029" y="1110433"/>
                      </a:lnTo>
                      <a:cubicBezTo>
                        <a:pt x="53597" y="1110406"/>
                        <a:pt x="37041" y="1093850"/>
                        <a:pt x="37014" y="1073419"/>
                      </a:cubicBezTo>
                      <a:lnTo>
                        <a:pt x="37014" y="925569"/>
                      </a:lnTo>
                      <a:cubicBezTo>
                        <a:pt x="45283" y="921647"/>
                        <a:pt x="53945" y="918615"/>
                        <a:pt x="62855" y="916524"/>
                      </a:cubicBezTo>
                      <a:lnTo>
                        <a:pt x="242954" y="874142"/>
                      </a:lnTo>
                      <a:cubicBezTo>
                        <a:pt x="255529" y="934167"/>
                        <a:pt x="314383" y="972631"/>
                        <a:pt x="374407" y="960056"/>
                      </a:cubicBezTo>
                      <a:cubicBezTo>
                        <a:pt x="417562" y="951014"/>
                        <a:pt x="451280" y="917297"/>
                        <a:pt x="460321" y="874142"/>
                      </a:cubicBezTo>
                      <a:lnTo>
                        <a:pt x="640419" y="916524"/>
                      </a:lnTo>
                      <a:cubicBezTo>
                        <a:pt x="649329" y="918615"/>
                        <a:pt x="657991" y="921647"/>
                        <a:pt x="666260" y="925569"/>
                      </a:cubicBezTo>
                      <a:close/>
                      <a:moveTo>
                        <a:pt x="407159" y="407159"/>
                      </a:moveTo>
                      <a:lnTo>
                        <a:pt x="494999" y="407159"/>
                      </a:lnTo>
                      <a:cubicBezTo>
                        <a:pt x="504665" y="421020"/>
                        <a:pt x="511511" y="436647"/>
                        <a:pt x="515148" y="453149"/>
                      </a:cubicBezTo>
                      <a:cubicBezTo>
                        <a:pt x="476376" y="471286"/>
                        <a:pt x="407598" y="484959"/>
                        <a:pt x="314715" y="492870"/>
                      </a:cubicBezTo>
                      <a:cubicBezTo>
                        <a:pt x="260281" y="497520"/>
                        <a:pt x="210774" y="499001"/>
                        <a:pt x="185072" y="499464"/>
                      </a:cubicBezTo>
                      <a:lnTo>
                        <a:pt x="185072" y="481188"/>
                      </a:lnTo>
                      <a:cubicBezTo>
                        <a:pt x="185151" y="409672"/>
                        <a:pt x="243107" y="351716"/>
                        <a:pt x="314623" y="351637"/>
                      </a:cubicBezTo>
                      <a:lnTo>
                        <a:pt x="388652" y="351637"/>
                      </a:lnTo>
                      <a:lnTo>
                        <a:pt x="388652" y="388652"/>
                      </a:lnTo>
                      <a:cubicBezTo>
                        <a:pt x="388652" y="398873"/>
                        <a:pt x="396938" y="407159"/>
                        <a:pt x="407159" y="407159"/>
                      </a:cubicBezTo>
                      <a:close/>
                      <a:moveTo>
                        <a:pt x="518202" y="333130"/>
                      </a:moveTo>
                      <a:cubicBezTo>
                        <a:pt x="538634" y="333157"/>
                        <a:pt x="555190" y="349713"/>
                        <a:pt x="555217" y="370144"/>
                      </a:cubicBezTo>
                      <a:lnTo>
                        <a:pt x="481188" y="370144"/>
                      </a:lnTo>
                      <a:cubicBezTo>
                        <a:pt x="481214" y="349713"/>
                        <a:pt x="497771" y="333157"/>
                        <a:pt x="518202" y="333130"/>
                      </a:cubicBezTo>
                      <a:close/>
                      <a:moveTo>
                        <a:pt x="499695" y="259101"/>
                      </a:moveTo>
                      <a:cubicBezTo>
                        <a:pt x="499695" y="248880"/>
                        <a:pt x="507981" y="240594"/>
                        <a:pt x="518202" y="240594"/>
                      </a:cubicBezTo>
                      <a:cubicBezTo>
                        <a:pt x="528423" y="240594"/>
                        <a:pt x="536709" y="248880"/>
                        <a:pt x="536709" y="259101"/>
                      </a:cubicBezTo>
                      <a:cubicBezTo>
                        <a:pt x="536709" y="269322"/>
                        <a:pt x="528423" y="277608"/>
                        <a:pt x="518202" y="277608"/>
                      </a:cubicBezTo>
                      <a:cubicBezTo>
                        <a:pt x="507987" y="277594"/>
                        <a:pt x="499709" y="269317"/>
                        <a:pt x="499695" y="259101"/>
                      </a:cubicBezTo>
                      <a:close/>
                      <a:moveTo>
                        <a:pt x="551052" y="303819"/>
                      </a:moveTo>
                      <a:cubicBezTo>
                        <a:pt x="575773" y="285676"/>
                        <a:pt x="581105" y="250929"/>
                        <a:pt x="562963" y="226208"/>
                      </a:cubicBezTo>
                      <a:cubicBezTo>
                        <a:pt x="544820" y="201488"/>
                        <a:pt x="510072" y="196155"/>
                        <a:pt x="485352" y="214298"/>
                      </a:cubicBezTo>
                      <a:cubicBezTo>
                        <a:pt x="460631" y="232441"/>
                        <a:pt x="455299" y="267188"/>
                        <a:pt x="473442" y="291909"/>
                      </a:cubicBezTo>
                      <a:cubicBezTo>
                        <a:pt x="476783" y="296462"/>
                        <a:pt x="480799" y="300478"/>
                        <a:pt x="485352" y="303819"/>
                      </a:cubicBezTo>
                      <a:cubicBezTo>
                        <a:pt x="460152" y="316322"/>
                        <a:pt x="444202" y="342013"/>
                        <a:pt x="444173" y="370144"/>
                      </a:cubicBezTo>
                      <a:lnTo>
                        <a:pt x="425666" y="370144"/>
                      </a:lnTo>
                      <a:lnTo>
                        <a:pt x="425666" y="166565"/>
                      </a:lnTo>
                      <a:lnTo>
                        <a:pt x="610738" y="166565"/>
                      </a:lnTo>
                      <a:lnTo>
                        <a:pt x="610738" y="370144"/>
                      </a:lnTo>
                      <a:lnTo>
                        <a:pt x="592231" y="370144"/>
                      </a:lnTo>
                      <a:cubicBezTo>
                        <a:pt x="592203" y="342013"/>
                        <a:pt x="576252" y="316322"/>
                        <a:pt x="551052" y="303819"/>
                      </a:cubicBezTo>
                      <a:close/>
                      <a:moveTo>
                        <a:pt x="518202" y="492014"/>
                      </a:moveTo>
                      <a:lnTo>
                        <a:pt x="518202" y="666260"/>
                      </a:lnTo>
                      <a:cubicBezTo>
                        <a:pt x="518123" y="737776"/>
                        <a:pt x="460168" y="795731"/>
                        <a:pt x="388652" y="795810"/>
                      </a:cubicBezTo>
                      <a:lnTo>
                        <a:pt x="314623" y="795810"/>
                      </a:lnTo>
                      <a:cubicBezTo>
                        <a:pt x="243107" y="795731"/>
                        <a:pt x="185151" y="737776"/>
                        <a:pt x="185072" y="666260"/>
                      </a:cubicBezTo>
                      <a:lnTo>
                        <a:pt x="185072" y="536524"/>
                      </a:lnTo>
                      <a:cubicBezTo>
                        <a:pt x="243462" y="535553"/>
                        <a:pt x="422913" y="529492"/>
                        <a:pt x="518202" y="492014"/>
                      </a:cubicBezTo>
                      <a:close/>
                      <a:moveTo>
                        <a:pt x="425666" y="828638"/>
                      </a:moveTo>
                      <a:lnTo>
                        <a:pt x="425666" y="851332"/>
                      </a:lnTo>
                      <a:cubicBezTo>
                        <a:pt x="425666" y="892217"/>
                        <a:pt x="392522" y="925361"/>
                        <a:pt x="351637" y="925361"/>
                      </a:cubicBezTo>
                      <a:cubicBezTo>
                        <a:pt x="310752" y="925361"/>
                        <a:pt x="277608" y="892217"/>
                        <a:pt x="277608" y="851332"/>
                      </a:cubicBezTo>
                      <a:lnTo>
                        <a:pt x="277608" y="828638"/>
                      </a:lnTo>
                      <a:cubicBezTo>
                        <a:pt x="289751" y="831411"/>
                        <a:pt x="302167" y="832815"/>
                        <a:pt x="314623" y="832825"/>
                      </a:cubicBezTo>
                      <a:lnTo>
                        <a:pt x="388652" y="832825"/>
                      </a:lnTo>
                      <a:cubicBezTo>
                        <a:pt x="401107" y="832815"/>
                        <a:pt x="413523" y="831411"/>
                        <a:pt x="425666" y="828638"/>
                      </a:cubicBezTo>
                      <a:close/>
                      <a:moveTo>
                        <a:pt x="666260" y="885570"/>
                      </a:moveTo>
                      <a:cubicBezTo>
                        <a:pt x="660562" y="883570"/>
                        <a:pt x="654763" y="881871"/>
                        <a:pt x="648886" y="880481"/>
                      </a:cubicBezTo>
                      <a:lnTo>
                        <a:pt x="462680" y="836665"/>
                      </a:lnTo>
                      <a:lnTo>
                        <a:pt x="462680" y="815405"/>
                      </a:lnTo>
                      <a:cubicBezTo>
                        <a:pt x="507411" y="793114"/>
                        <a:pt x="539822" y="751979"/>
                        <a:pt x="551029" y="703274"/>
                      </a:cubicBezTo>
                      <a:lnTo>
                        <a:pt x="555217" y="703274"/>
                      </a:lnTo>
                      <a:cubicBezTo>
                        <a:pt x="585863" y="703234"/>
                        <a:pt x="610697" y="678400"/>
                        <a:pt x="610738" y="647753"/>
                      </a:cubicBezTo>
                      <a:lnTo>
                        <a:pt x="610738" y="573724"/>
                      </a:lnTo>
                      <a:cubicBezTo>
                        <a:pt x="610697" y="543077"/>
                        <a:pt x="585863" y="518243"/>
                        <a:pt x="555217" y="518202"/>
                      </a:cubicBezTo>
                      <a:lnTo>
                        <a:pt x="555217" y="481188"/>
                      </a:lnTo>
                      <a:cubicBezTo>
                        <a:pt x="555217" y="474469"/>
                        <a:pt x="554815" y="467755"/>
                        <a:pt x="554014" y="461084"/>
                      </a:cubicBezTo>
                      <a:lnTo>
                        <a:pt x="554014" y="461038"/>
                      </a:lnTo>
                      <a:cubicBezTo>
                        <a:pt x="553990" y="460922"/>
                        <a:pt x="553990" y="460807"/>
                        <a:pt x="553967" y="460714"/>
                      </a:cubicBezTo>
                      <a:cubicBezTo>
                        <a:pt x="551679" y="442081"/>
                        <a:pt x="546243" y="423971"/>
                        <a:pt x="537889" y="407159"/>
                      </a:cubicBezTo>
                      <a:lnTo>
                        <a:pt x="629245" y="407159"/>
                      </a:lnTo>
                      <a:cubicBezTo>
                        <a:pt x="639467" y="407159"/>
                        <a:pt x="647753" y="398873"/>
                        <a:pt x="647753" y="388652"/>
                      </a:cubicBezTo>
                      <a:lnTo>
                        <a:pt x="647753" y="148058"/>
                      </a:lnTo>
                      <a:cubicBezTo>
                        <a:pt x="647753" y="137836"/>
                        <a:pt x="639467" y="129551"/>
                        <a:pt x="629245" y="129551"/>
                      </a:cubicBezTo>
                      <a:lnTo>
                        <a:pt x="407159" y="129551"/>
                      </a:lnTo>
                      <a:cubicBezTo>
                        <a:pt x="396938" y="129551"/>
                        <a:pt x="388652" y="137836"/>
                        <a:pt x="388652" y="148058"/>
                      </a:cubicBezTo>
                      <a:lnTo>
                        <a:pt x="388652" y="314623"/>
                      </a:lnTo>
                      <a:lnTo>
                        <a:pt x="314623" y="314623"/>
                      </a:lnTo>
                      <a:cubicBezTo>
                        <a:pt x="222675" y="314729"/>
                        <a:pt x="148164" y="389240"/>
                        <a:pt x="148058" y="481188"/>
                      </a:cubicBezTo>
                      <a:lnTo>
                        <a:pt x="148058" y="518202"/>
                      </a:lnTo>
                      <a:cubicBezTo>
                        <a:pt x="117411" y="518243"/>
                        <a:pt x="92577" y="543077"/>
                        <a:pt x="92536" y="573724"/>
                      </a:cubicBezTo>
                      <a:lnTo>
                        <a:pt x="92536" y="647753"/>
                      </a:lnTo>
                      <a:cubicBezTo>
                        <a:pt x="92577" y="678400"/>
                        <a:pt x="117411" y="703234"/>
                        <a:pt x="148058" y="703274"/>
                      </a:cubicBezTo>
                      <a:lnTo>
                        <a:pt x="152245" y="703274"/>
                      </a:lnTo>
                      <a:cubicBezTo>
                        <a:pt x="163453" y="751979"/>
                        <a:pt x="195863" y="793114"/>
                        <a:pt x="240594" y="815405"/>
                      </a:cubicBezTo>
                      <a:lnTo>
                        <a:pt x="240594" y="836665"/>
                      </a:lnTo>
                      <a:lnTo>
                        <a:pt x="54388" y="880481"/>
                      </a:lnTo>
                      <a:cubicBezTo>
                        <a:pt x="48512" y="881871"/>
                        <a:pt x="42712" y="883570"/>
                        <a:pt x="37014" y="885570"/>
                      </a:cubicBezTo>
                      <a:lnTo>
                        <a:pt x="37014" y="74029"/>
                      </a:lnTo>
                      <a:cubicBezTo>
                        <a:pt x="37041" y="53597"/>
                        <a:pt x="53597" y="37041"/>
                        <a:pt x="74029" y="37014"/>
                      </a:cubicBezTo>
                      <a:lnTo>
                        <a:pt x="187247" y="37014"/>
                      </a:lnTo>
                      <a:lnTo>
                        <a:pt x="204273" y="97556"/>
                      </a:lnTo>
                      <a:cubicBezTo>
                        <a:pt x="206522" y="105533"/>
                        <a:pt x="213799" y="111043"/>
                        <a:pt x="222087" y="111043"/>
                      </a:cubicBezTo>
                      <a:lnTo>
                        <a:pt x="481188" y="111043"/>
                      </a:lnTo>
                      <a:cubicBezTo>
                        <a:pt x="489679" y="111042"/>
                        <a:pt x="497080" y="105262"/>
                        <a:pt x="499140" y="97024"/>
                      </a:cubicBezTo>
                      <a:lnTo>
                        <a:pt x="514154" y="37014"/>
                      </a:lnTo>
                      <a:lnTo>
                        <a:pt x="629245" y="37014"/>
                      </a:lnTo>
                      <a:cubicBezTo>
                        <a:pt x="649677" y="37041"/>
                        <a:pt x="666233" y="53597"/>
                        <a:pt x="666260" y="74029"/>
                      </a:cubicBezTo>
                      <a:close/>
                      <a:moveTo>
                        <a:pt x="555217" y="666260"/>
                      </a:moveTo>
                      <a:lnTo>
                        <a:pt x="555217" y="555217"/>
                      </a:lnTo>
                      <a:cubicBezTo>
                        <a:pt x="565432" y="555231"/>
                        <a:pt x="573710" y="563508"/>
                        <a:pt x="573724" y="573724"/>
                      </a:cubicBezTo>
                      <a:lnTo>
                        <a:pt x="573724" y="647753"/>
                      </a:lnTo>
                      <a:cubicBezTo>
                        <a:pt x="573710" y="657968"/>
                        <a:pt x="565432" y="666246"/>
                        <a:pt x="555217" y="666260"/>
                      </a:cubicBezTo>
                      <a:close/>
                      <a:moveTo>
                        <a:pt x="148058" y="555217"/>
                      </a:moveTo>
                      <a:lnTo>
                        <a:pt x="148058" y="666260"/>
                      </a:lnTo>
                      <a:cubicBezTo>
                        <a:pt x="137842" y="666246"/>
                        <a:pt x="129565" y="657968"/>
                        <a:pt x="129551" y="647753"/>
                      </a:cubicBezTo>
                      <a:lnTo>
                        <a:pt x="129551" y="573724"/>
                      </a:lnTo>
                      <a:cubicBezTo>
                        <a:pt x="129565" y="563508"/>
                        <a:pt x="137842" y="555231"/>
                        <a:pt x="148058" y="555217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B04ADE92-EF0A-2F4D-9870-86FAD26746DA}"/>
                    </a:ext>
                  </a:extLst>
                </p:cNvPr>
                <p:cNvSpPr/>
                <p:nvPr/>
              </p:nvSpPr>
              <p:spPr>
                <a:xfrm>
                  <a:off x="8263708" y="2653675"/>
                  <a:ext cx="148057" cy="37014"/>
                </a:xfrm>
                <a:custGeom>
                  <a:avLst/>
                  <a:gdLst>
                    <a:gd name="connsiteX0" fmla="*/ 0 w 148057"/>
                    <a:gd name="connsiteY0" fmla="*/ 18507 h 37014"/>
                    <a:gd name="connsiteX1" fmla="*/ 18507 w 148057"/>
                    <a:gd name="connsiteY1" fmla="*/ 37014 h 37014"/>
                    <a:gd name="connsiteX2" fmla="*/ 129551 w 148057"/>
                    <a:gd name="connsiteY2" fmla="*/ 37014 h 37014"/>
                    <a:gd name="connsiteX3" fmla="*/ 148058 w 148057"/>
                    <a:gd name="connsiteY3" fmla="*/ 18507 h 37014"/>
                    <a:gd name="connsiteX4" fmla="*/ 129551 w 148057"/>
                    <a:gd name="connsiteY4" fmla="*/ 0 h 37014"/>
                    <a:gd name="connsiteX5" fmla="*/ 18507 w 148057"/>
                    <a:gd name="connsiteY5" fmla="*/ 0 h 37014"/>
                    <a:gd name="connsiteX6" fmla="*/ 0 w 148057"/>
                    <a:gd name="connsiteY6" fmla="*/ 18507 h 37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8057" h="37014">
                      <a:moveTo>
                        <a:pt x="0" y="18507"/>
                      </a:moveTo>
                      <a:cubicBezTo>
                        <a:pt x="0" y="28728"/>
                        <a:pt x="8286" y="37014"/>
                        <a:pt x="18507" y="37014"/>
                      </a:cubicBezTo>
                      <a:lnTo>
                        <a:pt x="129551" y="37014"/>
                      </a:lnTo>
                      <a:cubicBezTo>
                        <a:pt x="139772" y="37014"/>
                        <a:pt x="148058" y="28728"/>
                        <a:pt x="148058" y="18507"/>
                      </a:cubicBezTo>
                      <a:cubicBezTo>
                        <a:pt x="148058" y="8286"/>
                        <a:pt x="139772" y="0"/>
                        <a:pt x="129551" y="0"/>
                      </a:cubicBezTo>
                      <a:lnTo>
                        <a:pt x="18507" y="0"/>
                      </a:lnTo>
                      <a:cubicBezTo>
                        <a:pt x="8286" y="0"/>
                        <a:pt x="0" y="8286"/>
                        <a:pt x="0" y="18507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0F922497-FF46-9145-9EF3-6D361324B6DC}"/>
                    </a:ext>
                  </a:extLst>
                </p:cNvPr>
                <p:cNvSpPr/>
                <p:nvPr/>
              </p:nvSpPr>
              <p:spPr>
                <a:xfrm>
                  <a:off x="8245200" y="2524125"/>
                  <a:ext cx="37014" cy="37014"/>
                </a:xfrm>
                <a:custGeom>
                  <a:avLst/>
                  <a:gdLst>
                    <a:gd name="connsiteX0" fmla="*/ 37014 w 37014"/>
                    <a:gd name="connsiteY0" fmla="*/ 18507 h 37014"/>
                    <a:gd name="connsiteX1" fmla="*/ 18507 w 37014"/>
                    <a:gd name="connsiteY1" fmla="*/ 37014 h 37014"/>
                    <a:gd name="connsiteX2" fmla="*/ 0 w 37014"/>
                    <a:gd name="connsiteY2" fmla="*/ 18507 h 37014"/>
                    <a:gd name="connsiteX3" fmla="*/ 18507 w 37014"/>
                    <a:gd name="connsiteY3" fmla="*/ 0 h 37014"/>
                    <a:gd name="connsiteX4" fmla="*/ 37014 w 37014"/>
                    <a:gd name="connsiteY4" fmla="*/ 18507 h 37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14" h="37014">
                      <a:moveTo>
                        <a:pt x="37014" y="18507"/>
                      </a:moveTo>
                      <a:cubicBezTo>
                        <a:pt x="37014" y="28728"/>
                        <a:pt x="28728" y="37014"/>
                        <a:pt x="18507" y="37014"/>
                      </a:cubicBezTo>
                      <a:cubicBezTo>
                        <a:pt x="8286" y="37014"/>
                        <a:pt x="0" y="28728"/>
                        <a:pt x="0" y="18507"/>
                      </a:cubicBezTo>
                      <a:cubicBezTo>
                        <a:pt x="0" y="8286"/>
                        <a:pt x="8286" y="0"/>
                        <a:pt x="18507" y="0"/>
                      </a:cubicBezTo>
                      <a:cubicBezTo>
                        <a:pt x="28728" y="0"/>
                        <a:pt x="37014" y="8286"/>
                        <a:pt x="37014" y="18507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9391FF37-51B0-454D-B902-684C76B65284}"/>
                    </a:ext>
                  </a:extLst>
                </p:cNvPr>
                <p:cNvSpPr/>
                <p:nvPr/>
              </p:nvSpPr>
              <p:spPr>
                <a:xfrm>
                  <a:off x="8393258" y="2524125"/>
                  <a:ext cx="37014" cy="37014"/>
                </a:xfrm>
                <a:custGeom>
                  <a:avLst/>
                  <a:gdLst>
                    <a:gd name="connsiteX0" fmla="*/ 37014 w 37014"/>
                    <a:gd name="connsiteY0" fmla="*/ 18507 h 37014"/>
                    <a:gd name="connsiteX1" fmla="*/ 18507 w 37014"/>
                    <a:gd name="connsiteY1" fmla="*/ 37014 h 37014"/>
                    <a:gd name="connsiteX2" fmla="*/ 0 w 37014"/>
                    <a:gd name="connsiteY2" fmla="*/ 18507 h 37014"/>
                    <a:gd name="connsiteX3" fmla="*/ 18507 w 37014"/>
                    <a:gd name="connsiteY3" fmla="*/ 0 h 37014"/>
                    <a:gd name="connsiteX4" fmla="*/ 37014 w 37014"/>
                    <a:gd name="connsiteY4" fmla="*/ 18507 h 37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14" h="37014">
                      <a:moveTo>
                        <a:pt x="37014" y="18507"/>
                      </a:moveTo>
                      <a:cubicBezTo>
                        <a:pt x="37014" y="28728"/>
                        <a:pt x="28728" y="37014"/>
                        <a:pt x="18507" y="37014"/>
                      </a:cubicBezTo>
                      <a:cubicBezTo>
                        <a:pt x="8286" y="37014"/>
                        <a:pt x="0" y="28728"/>
                        <a:pt x="0" y="18507"/>
                      </a:cubicBezTo>
                      <a:cubicBezTo>
                        <a:pt x="0" y="8286"/>
                        <a:pt x="8286" y="0"/>
                        <a:pt x="18507" y="0"/>
                      </a:cubicBezTo>
                      <a:cubicBezTo>
                        <a:pt x="28728" y="0"/>
                        <a:pt x="37014" y="8286"/>
                        <a:pt x="37014" y="18507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7DE2CB38-B88C-A84F-B433-BF0F8B22EC4A}"/>
                </a:ext>
              </a:extLst>
            </p:cNvPr>
            <p:cNvGrpSpPr/>
            <p:nvPr/>
          </p:nvGrpSpPr>
          <p:grpSpPr>
            <a:xfrm>
              <a:off x="690527" y="3494946"/>
              <a:ext cx="860469" cy="856823"/>
              <a:chOff x="1982671" y="2194560"/>
              <a:chExt cx="860469" cy="856823"/>
            </a:xfrm>
          </p:grpSpPr>
          <p:pic>
            <p:nvPicPr>
              <p:cNvPr id="182" name="Picture 181">
                <a:extLst>
                  <a:ext uri="{FF2B5EF4-FFF2-40B4-BE49-F238E27FC236}">
                    <a16:creationId xmlns:a16="http://schemas.microsoft.com/office/drawing/2014/main" id="{97941208-6F87-3243-AE6B-8FB2BD113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2671" y="2194560"/>
                <a:ext cx="860469" cy="856823"/>
              </a:xfrm>
              <a:prstGeom prst="rect">
                <a:avLst/>
              </a:prstGeom>
            </p:spPr>
          </p:pic>
          <p:grpSp>
            <p:nvGrpSpPr>
              <p:cNvPr id="183" name="Graphic 33">
                <a:extLst>
                  <a:ext uri="{FF2B5EF4-FFF2-40B4-BE49-F238E27FC236}">
                    <a16:creationId xmlns:a16="http://schemas.microsoft.com/office/drawing/2014/main" id="{4B7A7D0A-F680-0946-822E-B407838D3832}"/>
                  </a:ext>
                </a:extLst>
              </p:cNvPr>
              <p:cNvGrpSpPr/>
              <p:nvPr/>
            </p:nvGrpSpPr>
            <p:grpSpPr>
              <a:xfrm>
                <a:off x="2116475" y="2326519"/>
                <a:ext cx="374393" cy="374393"/>
                <a:chOff x="2272554" y="2200836"/>
                <a:chExt cx="1184462" cy="1184462"/>
              </a:xfrm>
              <a:solidFill>
                <a:schemeClr val="accent1"/>
              </a:solidFill>
            </p:grpSpPr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3E50EBCE-CED5-7940-91AA-4A4D8DB2B7A0}"/>
                    </a:ext>
                  </a:extLst>
                </p:cNvPr>
                <p:cNvSpPr/>
                <p:nvPr/>
              </p:nvSpPr>
              <p:spPr>
                <a:xfrm>
                  <a:off x="2272554" y="2200836"/>
                  <a:ext cx="1184462" cy="1184462"/>
                </a:xfrm>
                <a:custGeom>
                  <a:avLst/>
                  <a:gdLst>
                    <a:gd name="connsiteX0" fmla="*/ 644283 w 1184462"/>
                    <a:gd name="connsiteY0" fmla="*/ 1184462 h 1184462"/>
                    <a:gd name="connsiteX1" fmla="*/ 540179 w 1184462"/>
                    <a:gd name="connsiteY1" fmla="*/ 1184462 h 1184462"/>
                    <a:gd name="connsiteX2" fmla="*/ 470777 w 1184462"/>
                    <a:gd name="connsiteY2" fmla="*/ 1115060 h 1184462"/>
                    <a:gd name="connsiteX3" fmla="*/ 522829 w 1184462"/>
                    <a:gd name="connsiteY3" fmla="*/ 1047853 h 1184462"/>
                    <a:gd name="connsiteX4" fmla="*/ 522829 w 1184462"/>
                    <a:gd name="connsiteY4" fmla="*/ 1019061 h 1184462"/>
                    <a:gd name="connsiteX5" fmla="*/ 511456 w 1184462"/>
                    <a:gd name="connsiteY5" fmla="*/ 1005495 h 1184462"/>
                    <a:gd name="connsiteX6" fmla="*/ 357229 w 1184462"/>
                    <a:gd name="connsiteY6" fmla="*/ 941617 h 1184462"/>
                    <a:gd name="connsiteX7" fmla="*/ 339496 w 1184462"/>
                    <a:gd name="connsiteY7" fmla="*/ 943116 h 1184462"/>
                    <a:gd name="connsiteX8" fmla="*/ 318958 w 1184462"/>
                    <a:gd name="connsiteY8" fmla="*/ 963652 h 1184462"/>
                    <a:gd name="connsiteX9" fmla="*/ 312638 w 1184462"/>
                    <a:gd name="connsiteY9" fmla="*/ 1043199 h 1184462"/>
                    <a:gd name="connsiteX10" fmla="*/ 262414 w 1184462"/>
                    <a:gd name="connsiteY10" fmla="*/ 1068068 h 1184462"/>
                    <a:gd name="connsiteX11" fmla="*/ 210270 w 1184462"/>
                    <a:gd name="connsiteY11" fmla="*/ 1047809 h 1184462"/>
                    <a:gd name="connsiteX12" fmla="*/ 136655 w 1184462"/>
                    <a:gd name="connsiteY12" fmla="*/ 974197 h 1184462"/>
                    <a:gd name="connsiteX13" fmla="*/ 116329 w 1184462"/>
                    <a:gd name="connsiteY13" fmla="*/ 925123 h 1184462"/>
                    <a:gd name="connsiteX14" fmla="*/ 136655 w 1184462"/>
                    <a:gd name="connsiteY14" fmla="*/ 876046 h 1184462"/>
                    <a:gd name="connsiteX15" fmla="*/ 185732 w 1184462"/>
                    <a:gd name="connsiteY15" fmla="*/ 855721 h 1184462"/>
                    <a:gd name="connsiteX16" fmla="*/ 220999 w 1184462"/>
                    <a:gd name="connsiteY16" fmla="*/ 865314 h 1184462"/>
                    <a:gd name="connsiteX17" fmla="*/ 241348 w 1184462"/>
                    <a:gd name="connsiteY17" fmla="*/ 844966 h 1184462"/>
                    <a:gd name="connsiteX18" fmla="*/ 242847 w 1184462"/>
                    <a:gd name="connsiteY18" fmla="*/ 827233 h 1184462"/>
                    <a:gd name="connsiteX19" fmla="*/ 178969 w 1184462"/>
                    <a:gd name="connsiteY19" fmla="*/ 673008 h 1184462"/>
                    <a:gd name="connsiteX20" fmla="*/ 165404 w 1184462"/>
                    <a:gd name="connsiteY20" fmla="*/ 661633 h 1184462"/>
                    <a:gd name="connsiteX21" fmla="*/ 136636 w 1184462"/>
                    <a:gd name="connsiteY21" fmla="*/ 661633 h 1184462"/>
                    <a:gd name="connsiteX22" fmla="*/ 117595 w 1184462"/>
                    <a:gd name="connsiteY22" fmla="*/ 694224 h 1184462"/>
                    <a:gd name="connsiteX23" fmla="*/ 66892 w 1184462"/>
                    <a:gd name="connsiteY23" fmla="*/ 713643 h 1184462"/>
                    <a:gd name="connsiteX24" fmla="*/ 0 w 1184462"/>
                    <a:gd name="connsiteY24" fmla="*/ 643174 h 1184462"/>
                    <a:gd name="connsiteX25" fmla="*/ 0 w 1184462"/>
                    <a:gd name="connsiteY25" fmla="*/ 540179 h 1184462"/>
                    <a:gd name="connsiteX26" fmla="*/ 21158 w 1184462"/>
                    <a:gd name="connsiteY26" fmla="*/ 490289 h 1184462"/>
                    <a:gd name="connsiteX27" fmla="*/ 71762 w 1184462"/>
                    <a:gd name="connsiteY27" fmla="*/ 470819 h 1184462"/>
                    <a:gd name="connsiteX28" fmla="*/ 136315 w 1184462"/>
                    <a:gd name="connsiteY28" fmla="*/ 522829 h 1184462"/>
                    <a:gd name="connsiteX29" fmla="*/ 165401 w 1184462"/>
                    <a:gd name="connsiteY29" fmla="*/ 522829 h 1184462"/>
                    <a:gd name="connsiteX30" fmla="*/ 178967 w 1184462"/>
                    <a:gd name="connsiteY30" fmla="*/ 511456 h 1184462"/>
                    <a:gd name="connsiteX31" fmla="*/ 242845 w 1184462"/>
                    <a:gd name="connsiteY31" fmla="*/ 357229 h 1184462"/>
                    <a:gd name="connsiteX32" fmla="*/ 241346 w 1184462"/>
                    <a:gd name="connsiteY32" fmla="*/ 339496 h 1184462"/>
                    <a:gd name="connsiteX33" fmla="*/ 220997 w 1184462"/>
                    <a:gd name="connsiteY33" fmla="*/ 319148 h 1184462"/>
                    <a:gd name="connsiteX34" fmla="*/ 185729 w 1184462"/>
                    <a:gd name="connsiteY34" fmla="*/ 328741 h 1184462"/>
                    <a:gd name="connsiteX35" fmla="*/ 136653 w 1184462"/>
                    <a:gd name="connsiteY35" fmla="*/ 308416 h 1184462"/>
                    <a:gd name="connsiteX36" fmla="*/ 136653 w 1184462"/>
                    <a:gd name="connsiteY36" fmla="*/ 210263 h 1184462"/>
                    <a:gd name="connsiteX37" fmla="*/ 210265 w 1184462"/>
                    <a:gd name="connsiteY37" fmla="*/ 136653 h 1184462"/>
                    <a:gd name="connsiteX38" fmla="*/ 308416 w 1184462"/>
                    <a:gd name="connsiteY38" fmla="*/ 136653 h 1184462"/>
                    <a:gd name="connsiteX39" fmla="*/ 328741 w 1184462"/>
                    <a:gd name="connsiteY39" fmla="*/ 185729 h 1184462"/>
                    <a:gd name="connsiteX40" fmla="*/ 319148 w 1184462"/>
                    <a:gd name="connsiteY40" fmla="*/ 220997 h 1184462"/>
                    <a:gd name="connsiteX41" fmla="*/ 339496 w 1184462"/>
                    <a:gd name="connsiteY41" fmla="*/ 241346 h 1184462"/>
                    <a:gd name="connsiteX42" fmla="*/ 357226 w 1184462"/>
                    <a:gd name="connsiteY42" fmla="*/ 242845 h 1184462"/>
                    <a:gd name="connsiteX43" fmla="*/ 511454 w 1184462"/>
                    <a:gd name="connsiteY43" fmla="*/ 178967 h 1184462"/>
                    <a:gd name="connsiteX44" fmla="*/ 522829 w 1184462"/>
                    <a:gd name="connsiteY44" fmla="*/ 165401 h 1184462"/>
                    <a:gd name="connsiteX45" fmla="*/ 522829 w 1184462"/>
                    <a:gd name="connsiteY45" fmla="*/ 136609 h 1184462"/>
                    <a:gd name="connsiteX46" fmla="*/ 470777 w 1184462"/>
                    <a:gd name="connsiteY46" fmla="*/ 69402 h 1184462"/>
                    <a:gd name="connsiteX47" fmla="*/ 540179 w 1184462"/>
                    <a:gd name="connsiteY47" fmla="*/ 0 h 1184462"/>
                    <a:gd name="connsiteX48" fmla="*/ 644283 w 1184462"/>
                    <a:gd name="connsiteY48" fmla="*/ 0 h 1184462"/>
                    <a:gd name="connsiteX49" fmla="*/ 713685 w 1184462"/>
                    <a:gd name="connsiteY49" fmla="*/ 69402 h 1184462"/>
                    <a:gd name="connsiteX50" fmla="*/ 661633 w 1184462"/>
                    <a:gd name="connsiteY50" fmla="*/ 136609 h 1184462"/>
                    <a:gd name="connsiteX51" fmla="*/ 661633 w 1184462"/>
                    <a:gd name="connsiteY51" fmla="*/ 165401 h 1184462"/>
                    <a:gd name="connsiteX52" fmla="*/ 673006 w 1184462"/>
                    <a:gd name="connsiteY52" fmla="*/ 178967 h 1184462"/>
                    <a:gd name="connsiteX53" fmla="*/ 827233 w 1184462"/>
                    <a:gd name="connsiteY53" fmla="*/ 242845 h 1184462"/>
                    <a:gd name="connsiteX54" fmla="*/ 844966 w 1184462"/>
                    <a:gd name="connsiteY54" fmla="*/ 241346 h 1184462"/>
                    <a:gd name="connsiteX55" fmla="*/ 865333 w 1184462"/>
                    <a:gd name="connsiteY55" fmla="*/ 220981 h 1184462"/>
                    <a:gd name="connsiteX56" fmla="*/ 876046 w 1184462"/>
                    <a:gd name="connsiteY56" fmla="*/ 136653 h 1184462"/>
                    <a:gd name="connsiteX57" fmla="*/ 974197 w 1184462"/>
                    <a:gd name="connsiteY57" fmla="*/ 136653 h 1184462"/>
                    <a:gd name="connsiteX58" fmla="*/ 1047809 w 1184462"/>
                    <a:gd name="connsiteY58" fmla="*/ 210263 h 1184462"/>
                    <a:gd name="connsiteX59" fmla="*/ 1047809 w 1184462"/>
                    <a:gd name="connsiteY59" fmla="*/ 308416 h 1184462"/>
                    <a:gd name="connsiteX60" fmla="*/ 998733 w 1184462"/>
                    <a:gd name="connsiteY60" fmla="*/ 328741 h 1184462"/>
                    <a:gd name="connsiteX61" fmla="*/ 963465 w 1184462"/>
                    <a:gd name="connsiteY61" fmla="*/ 319148 h 1184462"/>
                    <a:gd name="connsiteX62" fmla="*/ 943116 w 1184462"/>
                    <a:gd name="connsiteY62" fmla="*/ 339496 h 1184462"/>
                    <a:gd name="connsiteX63" fmla="*/ 941617 w 1184462"/>
                    <a:gd name="connsiteY63" fmla="*/ 357229 h 1184462"/>
                    <a:gd name="connsiteX64" fmla="*/ 1005495 w 1184462"/>
                    <a:gd name="connsiteY64" fmla="*/ 511454 h 1184462"/>
                    <a:gd name="connsiteX65" fmla="*/ 1019061 w 1184462"/>
                    <a:gd name="connsiteY65" fmla="*/ 522829 h 1184462"/>
                    <a:gd name="connsiteX66" fmla="*/ 1048099 w 1184462"/>
                    <a:gd name="connsiteY66" fmla="*/ 522829 h 1184462"/>
                    <a:gd name="connsiteX67" fmla="*/ 1108821 w 1184462"/>
                    <a:gd name="connsiteY67" fmla="*/ 471053 h 1184462"/>
                    <a:gd name="connsiteX68" fmla="*/ 1108823 w 1184462"/>
                    <a:gd name="connsiteY68" fmla="*/ 471053 h 1184462"/>
                    <a:gd name="connsiteX69" fmla="*/ 1161920 w 1184462"/>
                    <a:gd name="connsiteY69" fmla="*/ 488984 h 1184462"/>
                    <a:gd name="connsiteX70" fmla="*/ 1184462 w 1184462"/>
                    <a:gd name="connsiteY70" fmla="*/ 540179 h 1184462"/>
                    <a:gd name="connsiteX71" fmla="*/ 1184462 w 1184462"/>
                    <a:gd name="connsiteY71" fmla="*/ 644283 h 1184462"/>
                    <a:gd name="connsiteX72" fmla="*/ 1161920 w 1184462"/>
                    <a:gd name="connsiteY72" fmla="*/ 695478 h 1184462"/>
                    <a:gd name="connsiteX73" fmla="*/ 1108823 w 1184462"/>
                    <a:gd name="connsiteY73" fmla="*/ 713409 h 1184462"/>
                    <a:gd name="connsiteX74" fmla="*/ 1048099 w 1184462"/>
                    <a:gd name="connsiteY74" fmla="*/ 661633 h 1184462"/>
                    <a:gd name="connsiteX75" fmla="*/ 1019061 w 1184462"/>
                    <a:gd name="connsiteY75" fmla="*/ 661633 h 1184462"/>
                    <a:gd name="connsiteX76" fmla="*/ 1005495 w 1184462"/>
                    <a:gd name="connsiteY76" fmla="*/ 673006 h 1184462"/>
                    <a:gd name="connsiteX77" fmla="*/ 941617 w 1184462"/>
                    <a:gd name="connsiteY77" fmla="*/ 827233 h 1184462"/>
                    <a:gd name="connsiteX78" fmla="*/ 943116 w 1184462"/>
                    <a:gd name="connsiteY78" fmla="*/ 844966 h 1184462"/>
                    <a:gd name="connsiteX79" fmla="*/ 963465 w 1184462"/>
                    <a:gd name="connsiteY79" fmla="*/ 865314 h 1184462"/>
                    <a:gd name="connsiteX80" fmla="*/ 998733 w 1184462"/>
                    <a:gd name="connsiteY80" fmla="*/ 855721 h 1184462"/>
                    <a:gd name="connsiteX81" fmla="*/ 1047809 w 1184462"/>
                    <a:gd name="connsiteY81" fmla="*/ 876046 h 1184462"/>
                    <a:gd name="connsiteX82" fmla="*/ 1068135 w 1184462"/>
                    <a:gd name="connsiteY82" fmla="*/ 925123 h 1184462"/>
                    <a:gd name="connsiteX83" fmla="*/ 1047807 w 1184462"/>
                    <a:gd name="connsiteY83" fmla="*/ 974197 h 1184462"/>
                    <a:gd name="connsiteX84" fmla="*/ 974197 w 1184462"/>
                    <a:gd name="connsiteY84" fmla="*/ 1047809 h 1184462"/>
                    <a:gd name="connsiteX85" fmla="*/ 922050 w 1184462"/>
                    <a:gd name="connsiteY85" fmla="*/ 1068068 h 1184462"/>
                    <a:gd name="connsiteX86" fmla="*/ 871827 w 1184462"/>
                    <a:gd name="connsiteY86" fmla="*/ 1043201 h 1184462"/>
                    <a:gd name="connsiteX87" fmla="*/ 865506 w 1184462"/>
                    <a:gd name="connsiteY87" fmla="*/ 963652 h 1184462"/>
                    <a:gd name="connsiteX88" fmla="*/ 844968 w 1184462"/>
                    <a:gd name="connsiteY88" fmla="*/ 943116 h 1184462"/>
                    <a:gd name="connsiteX89" fmla="*/ 827238 w 1184462"/>
                    <a:gd name="connsiteY89" fmla="*/ 941617 h 1184462"/>
                    <a:gd name="connsiteX90" fmla="*/ 673010 w 1184462"/>
                    <a:gd name="connsiteY90" fmla="*/ 1005495 h 1184462"/>
                    <a:gd name="connsiteX91" fmla="*/ 661635 w 1184462"/>
                    <a:gd name="connsiteY91" fmla="*/ 1019061 h 1184462"/>
                    <a:gd name="connsiteX92" fmla="*/ 661635 w 1184462"/>
                    <a:gd name="connsiteY92" fmla="*/ 1047853 h 1184462"/>
                    <a:gd name="connsiteX93" fmla="*/ 713687 w 1184462"/>
                    <a:gd name="connsiteY93" fmla="*/ 1115060 h 1184462"/>
                    <a:gd name="connsiteX94" fmla="*/ 644283 w 1184462"/>
                    <a:gd name="connsiteY94" fmla="*/ 1184462 h 1184462"/>
                    <a:gd name="connsiteX95" fmla="*/ 349231 w 1184462"/>
                    <a:gd name="connsiteY95" fmla="*/ 892904 h 1184462"/>
                    <a:gd name="connsiteX96" fmla="*/ 383086 w 1184462"/>
                    <a:gd name="connsiteY96" fmla="*/ 903247 h 1184462"/>
                    <a:gd name="connsiteX97" fmla="*/ 520284 w 1184462"/>
                    <a:gd name="connsiteY97" fmla="*/ 960076 h 1184462"/>
                    <a:gd name="connsiteX98" fmla="*/ 569097 w 1184462"/>
                    <a:gd name="connsiteY98" fmla="*/ 1019061 h 1184462"/>
                    <a:gd name="connsiteX99" fmla="*/ 569097 w 1184462"/>
                    <a:gd name="connsiteY99" fmla="*/ 1063008 h 1184462"/>
                    <a:gd name="connsiteX100" fmla="*/ 540179 w 1184462"/>
                    <a:gd name="connsiteY100" fmla="*/ 1091926 h 1184462"/>
                    <a:gd name="connsiteX101" fmla="*/ 517045 w 1184462"/>
                    <a:gd name="connsiteY101" fmla="*/ 1115060 h 1184462"/>
                    <a:gd name="connsiteX102" fmla="*/ 540179 w 1184462"/>
                    <a:gd name="connsiteY102" fmla="*/ 1138194 h 1184462"/>
                    <a:gd name="connsiteX103" fmla="*/ 644283 w 1184462"/>
                    <a:gd name="connsiteY103" fmla="*/ 1138194 h 1184462"/>
                    <a:gd name="connsiteX104" fmla="*/ 667417 w 1184462"/>
                    <a:gd name="connsiteY104" fmla="*/ 1115060 h 1184462"/>
                    <a:gd name="connsiteX105" fmla="*/ 644283 w 1184462"/>
                    <a:gd name="connsiteY105" fmla="*/ 1091926 h 1184462"/>
                    <a:gd name="connsiteX106" fmla="*/ 615365 w 1184462"/>
                    <a:gd name="connsiteY106" fmla="*/ 1063008 h 1184462"/>
                    <a:gd name="connsiteX107" fmla="*/ 615365 w 1184462"/>
                    <a:gd name="connsiteY107" fmla="*/ 1019061 h 1184462"/>
                    <a:gd name="connsiteX108" fmla="*/ 664182 w 1184462"/>
                    <a:gd name="connsiteY108" fmla="*/ 960076 h 1184462"/>
                    <a:gd name="connsiteX109" fmla="*/ 801381 w 1184462"/>
                    <a:gd name="connsiteY109" fmla="*/ 903247 h 1184462"/>
                    <a:gd name="connsiteX110" fmla="*/ 877684 w 1184462"/>
                    <a:gd name="connsiteY110" fmla="*/ 910400 h 1184462"/>
                    <a:gd name="connsiteX111" fmla="*/ 909505 w 1184462"/>
                    <a:gd name="connsiteY111" fmla="*/ 942221 h 1184462"/>
                    <a:gd name="connsiteX112" fmla="*/ 909505 w 1184462"/>
                    <a:gd name="connsiteY112" fmla="*/ 981637 h 1184462"/>
                    <a:gd name="connsiteX113" fmla="*/ 907296 w 1184462"/>
                    <a:gd name="connsiteY113" fmla="*/ 1013492 h 1184462"/>
                    <a:gd name="connsiteX114" fmla="*/ 924089 w 1184462"/>
                    <a:gd name="connsiteY114" fmla="*/ 1021846 h 1184462"/>
                    <a:gd name="connsiteX115" fmla="*/ 941483 w 1184462"/>
                    <a:gd name="connsiteY115" fmla="*/ 1015093 h 1184462"/>
                    <a:gd name="connsiteX116" fmla="*/ 1015093 w 1184462"/>
                    <a:gd name="connsiteY116" fmla="*/ 941481 h 1184462"/>
                    <a:gd name="connsiteX117" fmla="*/ 1021869 w 1184462"/>
                    <a:gd name="connsiteY117" fmla="*/ 925125 h 1184462"/>
                    <a:gd name="connsiteX118" fmla="*/ 1015093 w 1184462"/>
                    <a:gd name="connsiteY118" fmla="*/ 908767 h 1184462"/>
                    <a:gd name="connsiteX119" fmla="*/ 982377 w 1184462"/>
                    <a:gd name="connsiteY119" fmla="*/ 908767 h 1184462"/>
                    <a:gd name="connsiteX120" fmla="*/ 981637 w 1184462"/>
                    <a:gd name="connsiteY120" fmla="*/ 909507 h 1184462"/>
                    <a:gd name="connsiteX121" fmla="*/ 942221 w 1184462"/>
                    <a:gd name="connsiteY121" fmla="*/ 909507 h 1184462"/>
                    <a:gd name="connsiteX122" fmla="*/ 910400 w 1184462"/>
                    <a:gd name="connsiteY122" fmla="*/ 877686 h 1184462"/>
                    <a:gd name="connsiteX123" fmla="*/ 903247 w 1184462"/>
                    <a:gd name="connsiteY123" fmla="*/ 801383 h 1184462"/>
                    <a:gd name="connsiteX124" fmla="*/ 960076 w 1184462"/>
                    <a:gd name="connsiteY124" fmla="*/ 664182 h 1184462"/>
                    <a:gd name="connsiteX125" fmla="*/ 1019061 w 1184462"/>
                    <a:gd name="connsiteY125" fmla="*/ 615365 h 1184462"/>
                    <a:gd name="connsiteX126" fmla="*/ 1064052 w 1184462"/>
                    <a:gd name="connsiteY126" fmla="*/ 615365 h 1184462"/>
                    <a:gd name="connsiteX127" fmla="*/ 1091926 w 1184462"/>
                    <a:gd name="connsiteY127" fmla="*/ 643239 h 1184462"/>
                    <a:gd name="connsiteX128" fmla="*/ 1112890 w 1184462"/>
                    <a:gd name="connsiteY128" fmla="*/ 667322 h 1184462"/>
                    <a:gd name="connsiteX129" fmla="*/ 1130671 w 1184462"/>
                    <a:gd name="connsiteY129" fmla="*/ 661353 h 1184462"/>
                    <a:gd name="connsiteX130" fmla="*/ 1138192 w 1184462"/>
                    <a:gd name="connsiteY130" fmla="*/ 644283 h 1184462"/>
                    <a:gd name="connsiteX131" fmla="*/ 1138192 w 1184462"/>
                    <a:gd name="connsiteY131" fmla="*/ 540179 h 1184462"/>
                    <a:gd name="connsiteX132" fmla="*/ 1130671 w 1184462"/>
                    <a:gd name="connsiteY132" fmla="*/ 523109 h 1184462"/>
                    <a:gd name="connsiteX133" fmla="*/ 1112890 w 1184462"/>
                    <a:gd name="connsiteY133" fmla="*/ 517140 h 1184462"/>
                    <a:gd name="connsiteX134" fmla="*/ 1091926 w 1184462"/>
                    <a:gd name="connsiteY134" fmla="*/ 541223 h 1184462"/>
                    <a:gd name="connsiteX135" fmla="*/ 1064052 w 1184462"/>
                    <a:gd name="connsiteY135" fmla="*/ 569097 h 1184462"/>
                    <a:gd name="connsiteX136" fmla="*/ 1019061 w 1184462"/>
                    <a:gd name="connsiteY136" fmla="*/ 569097 h 1184462"/>
                    <a:gd name="connsiteX137" fmla="*/ 960076 w 1184462"/>
                    <a:gd name="connsiteY137" fmla="*/ 520280 h 1184462"/>
                    <a:gd name="connsiteX138" fmla="*/ 903247 w 1184462"/>
                    <a:gd name="connsiteY138" fmla="*/ 383081 h 1184462"/>
                    <a:gd name="connsiteX139" fmla="*/ 910400 w 1184462"/>
                    <a:gd name="connsiteY139" fmla="*/ 306778 h 1184462"/>
                    <a:gd name="connsiteX140" fmla="*/ 941481 w 1184462"/>
                    <a:gd name="connsiteY140" fmla="*/ 275697 h 1184462"/>
                    <a:gd name="connsiteX141" fmla="*/ 982379 w 1184462"/>
                    <a:gd name="connsiteY141" fmla="*/ 275697 h 1184462"/>
                    <a:gd name="connsiteX142" fmla="*/ 1015096 w 1184462"/>
                    <a:gd name="connsiteY142" fmla="*/ 275697 h 1184462"/>
                    <a:gd name="connsiteX143" fmla="*/ 1015096 w 1184462"/>
                    <a:gd name="connsiteY143" fmla="*/ 242979 h 1184462"/>
                    <a:gd name="connsiteX144" fmla="*/ 941483 w 1184462"/>
                    <a:gd name="connsiteY144" fmla="*/ 169369 h 1184462"/>
                    <a:gd name="connsiteX145" fmla="*/ 908767 w 1184462"/>
                    <a:gd name="connsiteY145" fmla="*/ 169369 h 1184462"/>
                    <a:gd name="connsiteX146" fmla="*/ 908767 w 1184462"/>
                    <a:gd name="connsiteY146" fmla="*/ 202085 h 1184462"/>
                    <a:gd name="connsiteX147" fmla="*/ 908767 w 1184462"/>
                    <a:gd name="connsiteY147" fmla="*/ 242984 h 1184462"/>
                    <a:gd name="connsiteX148" fmla="*/ 877686 w 1184462"/>
                    <a:gd name="connsiteY148" fmla="*/ 274064 h 1184462"/>
                    <a:gd name="connsiteX149" fmla="*/ 801381 w 1184462"/>
                    <a:gd name="connsiteY149" fmla="*/ 281217 h 1184462"/>
                    <a:gd name="connsiteX150" fmla="*/ 664182 w 1184462"/>
                    <a:gd name="connsiteY150" fmla="*/ 224388 h 1184462"/>
                    <a:gd name="connsiteX151" fmla="*/ 615365 w 1184462"/>
                    <a:gd name="connsiteY151" fmla="*/ 165401 h 1184462"/>
                    <a:gd name="connsiteX152" fmla="*/ 615365 w 1184462"/>
                    <a:gd name="connsiteY152" fmla="*/ 121454 h 1184462"/>
                    <a:gd name="connsiteX153" fmla="*/ 644283 w 1184462"/>
                    <a:gd name="connsiteY153" fmla="*/ 92536 h 1184462"/>
                    <a:gd name="connsiteX154" fmla="*/ 667417 w 1184462"/>
                    <a:gd name="connsiteY154" fmla="*/ 69402 h 1184462"/>
                    <a:gd name="connsiteX155" fmla="*/ 644283 w 1184462"/>
                    <a:gd name="connsiteY155" fmla="*/ 46268 h 1184462"/>
                    <a:gd name="connsiteX156" fmla="*/ 540179 w 1184462"/>
                    <a:gd name="connsiteY156" fmla="*/ 46268 h 1184462"/>
                    <a:gd name="connsiteX157" fmla="*/ 517045 w 1184462"/>
                    <a:gd name="connsiteY157" fmla="*/ 69402 h 1184462"/>
                    <a:gd name="connsiteX158" fmla="*/ 540179 w 1184462"/>
                    <a:gd name="connsiteY158" fmla="*/ 92536 h 1184462"/>
                    <a:gd name="connsiteX159" fmla="*/ 569097 w 1184462"/>
                    <a:gd name="connsiteY159" fmla="*/ 121454 h 1184462"/>
                    <a:gd name="connsiteX160" fmla="*/ 569097 w 1184462"/>
                    <a:gd name="connsiteY160" fmla="*/ 165401 h 1184462"/>
                    <a:gd name="connsiteX161" fmla="*/ 520280 w 1184462"/>
                    <a:gd name="connsiteY161" fmla="*/ 224386 h 1184462"/>
                    <a:gd name="connsiteX162" fmla="*/ 383081 w 1184462"/>
                    <a:gd name="connsiteY162" fmla="*/ 281215 h 1184462"/>
                    <a:gd name="connsiteX163" fmla="*/ 306778 w 1184462"/>
                    <a:gd name="connsiteY163" fmla="*/ 274062 h 1184462"/>
                    <a:gd name="connsiteX164" fmla="*/ 275697 w 1184462"/>
                    <a:gd name="connsiteY164" fmla="*/ 242981 h 1184462"/>
                    <a:gd name="connsiteX165" fmla="*/ 267228 w 1184462"/>
                    <a:gd name="connsiteY165" fmla="*/ 222533 h 1184462"/>
                    <a:gd name="connsiteX166" fmla="*/ 275707 w 1184462"/>
                    <a:gd name="connsiteY166" fmla="*/ 202078 h 1184462"/>
                    <a:gd name="connsiteX167" fmla="*/ 275697 w 1184462"/>
                    <a:gd name="connsiteY167" fmla="*/ 169367 h 1184462"/>
                    <a:gd name="connsiteX168" fmla="*/ 242981 w 1184462"/>
                    <a:gd name="connsiteY168" fmla="*/ 169367 h 1184462"/>
                    <a:gd name="connsiteX169" fmla="*/ 169369 w 1184462"/>
                    <a:gd name="connsiteY169" fmla="*/ 242977 h 1184462"/>
                    <a:gd name="connsiteX170" fmla="*/ 169369 w 1184462"/>
                    <a:gd name="connsiteY170" fmla="*/ 275695 h 1184462"/>
                    <a:gd name="connsiteX171" fmla="*/ 185727 w 1184462"/>
                    <a:gd name="connsiteY171" fmla="*/ 282471 h 1184462"/>
                    <a:gd name="connsiteX172" fmla="*/ 202083 w 1184462"/>
                    <a:gd name="connsiteY172" fmla="*/ 275697 h 1184462"/>
                    <a:gd name="connsiteX173" fmla="*/ 242981 w 1184462"/>
                    <a:gd name="connsiteY173" fmla="*/ 275695 h 1184462"/>
                    <a:gd name="connsiteX174" fmla="*/ 274062 w 1184462"/>
                    <a:gd name="connsiteY174" fmla="*/ 306776 h 1184462"/>
                    <a:gd name="connsiteX175" fmla="*/ 281215 w 1184462"/>
                    <a:gd name="connsiteY175" fmla="*/ 383079 h 1184462"/>
                    <a:gd name="connsiteX176" fmla="*/ 224386 w 1184462"/>
                    <a:gd name="connsiteY176" fmla="*/ 520280 h 1184462"/>
                    <a:gd name="connsiteX177" fmla="*/ 165401 w 1184462"/>
                    <a:gd name="connsiteY177" fmla="*/ 569097 h 1184462"/>
                    <a:gd name="connsiteX178" fmla="*/ 120241 w 1184462"/>
                    <a:gd name="connsiteY178" fmla="*/ 569097 h 1184462"/>
                    <a:gd name="connsiteX179" fmla="*/ 92536 w 1184462"/>
                    <a:gd name="connsiteY179" fmla="*/ 541392 h 1184462"/>
                    <a:gd name="connsiteX180" fmla="*/ 70219 w 1184462"/>
                    <a:gd name="connsiteY180" fmla="*/ 517059 h 1184462"/>
                    <a:gd name="connsiteX181" fmla="*/ 53324 w 1184462"/>
                    <a:gd name="connsiteY181" fmla="*/ 523548 h 1184462"/>
                    <a:gd name="connsiteX182" fmla="*/ 46268 w 1184462"/>
                    <a:gd name="connsiteY182" fmla="*/ 540179 h 1184462"/>
                    <a:gd name="connsiteX183" fmla="*/ 46268 w 1184462"/>
                    <a:gd name="connsiteY183" fmla="*/ 643174 h 1184462"/>
                    <a:gd name="connsiteX184" fmla="*/ 68537 w 1184462"/>
                    <a:gd name="connsiteY184" fmla="*/ 667403 h 1184462"/>
                    <a:gd name="connsiteX185" fmla="*/ 85462 w 1184462"/>
                    <a:gd name="connsiteY185" fmla="*/ 660934 h 1184462"/>
                    <a:gd name="connsiteX186" fmla="*/ 92536 w 1184462"/>
                    <a:gd name="connsiteY186" fmla="*/ 644283 h 1184462"/>
                    <a:gd name="connsiteX187" fmla="*/ 121454 w 1184462"/>
                    <a:gd name="connsiteY187" fmla="*/ 615365 h 1184462"/>
                    <a:gd name="connsiteX188" fmla="*/ 165401 w 1184462"/>
                    <a:gd name="connsiteY188" fmla="*/ 615365 h 1184462"/>
                    <a:gd name="connsiteX189" fmla="*/ 224386 w 1184462"/>
                    <a:gd name="connsiteY189" fmla="*/ 664182 h 1184462"/>
                    <a:gd name="connsiteX190" fmla="*/ 281215 w 1184462"/>
                    <a:gd name="connsiteY190" fmla="*/ 801381 h 1184462"/>
                    <a:gd name="connsiteX191" fmla="*/ 274062 w 1184462"/>
                    <a:gd name="connsiteY191" fmla="*/ 877684 h 1184462"/>
                    <a:gd name="connsiteX192" fmla="*/ 242241 w 1184462"/>
                    <a:gd name="connsiteY192" fmla="*/ 909505 h 1184462"/>
                    <a:gd name="connsiteX193" fmla="*/ 202825 w 1184462"/>
                    <a:gd name="connsiteY193" fmla="*/ 909505 h 1184462"/>
                    <a:gd name="connsiteX194" fmla="*/ 202085 w 1184462"/>
                    <a:gd name="connsiteY194" fmla="*/ 908765 h 1184462"/>
                    <a:gd name="connsiteX195" fmla="*/ 185729 w 1184462"/>
                    <a:gd name="connsiteY195" fmla="*/ 901989 h 1184462"/>
                    <a:gd name="connsiteX196" fmla="*/ 169371 w 1184462"/>
                    <a:gd name="connsiteY196" fmla="*/ 908765 h 1184462"/>
                    <a:gd name="connsiteX197" fmla="*/ 162595 w 1184462"/>
                    <a:gd name="connsiteY197" fmla="*/ 925123 h 1184462"/>
                    <a:gd name="connsiteX198" fmla="*/ 169369 w 1184462"/>
                    <a:gd name="connsiteY198" fmla="*/ 941478 h 1184462"/>
                    <a:gd name="connsiteX199" fmla="*/ 242984 w 1184462"/>
                    <a:gd name="connsiteY199" fmla="*/ 1015091 h 1184462"/>
                    <a:gd name="connsiteX200" fmla="*/ 260376 w 1184462"/>
                    <a:gd name="connsiteY200" fmla="*/ 1021844 h 1184462"/>
                    <a:gd name="connsiteX201" fmla="*/ 277169 w 1184462"/>
                    <a:gd name="connsiteY201" fmla="*/ 1013488 h 1184462"/>
                    <a:gd name="connsiteX202" fmla="*/ 274962 w 1184462"/>
                    <a:gd name="connsiteY202" fmla="*/ 981635 h 1184462"/>
                    <a:gd name="connsiteX203" fmla="*/ 274959 w 1184462"/>
                    <a:gd name="connsiteY203" fmla="*/ 942219 h 1184462"/>
                    <a:gd name="connsiteX204" fmla="*/ 306780 w 1184462"/>
                    <a:gd name="connsiteY204" fmla="*/ 910398 h 1184462"/>
                    <a:gd name="connsiteX205" fmla="*/ 349231 w 1184462"/>
                    <a:gd name="connsiteY205" fmla="*/ 892904 h 1184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</a:cxnLst>
                  <a:rect l="l" t="t" r="r" b="b"/>
                  <a:pathLst>
                    <a:path w="1184462" h="1184462">
                      <a:moveTo>
                        <a:pt x="644283" y="1184462"/>
                      </a:moveTo>
                      <a:lnTo>
                        <a:pt x="540179" y="1184462"/>
                      </a:lnTo>
                      <a:cubicBezTo>
                        <a:pt x="501911" y="1184462"/>
                        <a:pt x="470777" y="1153328"/>
                        <a:pt x="470777" y="1115060"/>
                      </a:cubicBezTo>
                      <a:cubicBezTo>
                        <a:pt x="470777" y="1082781"/>
                        <a:pt x="492928" y="1055578"/>
                        <a:pt x="522829" y="1047853"/>
                      </a:cubicBezTo>
                      <a:lnTo>
                        <a:pt x="522829" y="1019061"/>
                      </a:lnTo>
                      <a:cubicBezTo>
                        <a:pt x="522829" y="1012479"/>
                        <a:pt x="518047" y="1006777"/>
                        <a:pt x="511456" y="1005495"/>
                      </a:cubicBezTo>
                      <a:cubicBezTo>
                        <a:pt x="456043" y="994726"/>
                        <a:pt x="404154" y="973235"/>
                        <a:pt x="357229" y="941617"/>
                      </a:cubicBezTo>
                      <a:cubicBezTo>
                        <a:pt x="351612" y="937828"/>
                        <a:pt x="344156" y="938462"/>
                        <a:pt x="339496" y="943116"/>
                      </a:cubicBezTo>
                      <a:lnTo>
                        <a:pt x="318958" y="963652"/>
                      </a:lnTo>
                      <a:cubicBezTo>
                        <a:pt x="333283" y="988586"/>
                        <a:pt x="331474" y="1020710"/>
                        <a:pt x="312638" y="1043199"/>
                      </a:cubicBezTo>
                      <a:cubicBezTo>
                        <a:pt x="300113" y="1058150"/>
                        <a:pt x="281809" y="1067214"/>
                        <a:pt x="262414" y="1068068"/>
                      </a:cubicBezTo>
                      <a:cubicBezTo>
                        <a:pt x="243021" y="1068903"/>
                        <a:pt x="224002" y="1061539"/>
                        <a:pt x="210270" y="1047809"/>
                      </a:cubicBezTo>
                      <a:lnTo>
                        <a:pt x="136655" y="974197"/>
                      </a:lnTo>
                      <a:cubicBezTo>
                        <a:pt x="123547" y="961089"/>
                        <a:pt x="116329" y="943662"/>
                        <a:pt x="116329" y="925123"/>
                      </a:cubicBezTo>
                      <a:cubicBezTo>
                        <a:pt x="116329" y="906583"/>
                        <a:pt x="123547" y="889154"/>
                        <a:pt x="136655" y="876046"/>
                      </a:cubicBezTo>
                      <a:cubicBezTo>
                        <a:pt x="149765" y="862938"/>
                        <a:pt x="167192" y="855721"/>
                        <a:pt x="185732" y="855721"/>
                      </a:cubicBezTo>
                      <a:cubicBezTo>
                        <a:pt x="198337" y="855721"/>
                        <a:pt x="210432" y="859057"/>
                        <a:pt x="220999" y="865314"/>
                      </a:cubicBezTo>
                      <a:lnTo>
                        <a:pt x="241348" y="844966"/>
                      </a:lnTo>
                      <a:cubicBezTo>
                        <a:pt x="246005" y="840311"/>
                        <a:pt x="246634" y="832853"/>
                        <a:pt x="242847" y="827233"/>
                      </a:cubicBezTo>
                      <a:cubicBezTo>
                        <a:pt x="211230" y="780308"/>
                        <a:pt x="189738" y="728419"/>
                        <a:pt x="178969" y="673008"/>
                      </a:cubicBezTo>
                      <a:cubicBezTo>
                        <a:pt x="177688" y="666415"/>
                        <a:pt x="171983" y="661633"/>
                        <a:pt x="165404" y="661633"/>
                      </a:cubicBezTo>
                      <a:lnTo>
                        <a:pt x="136636" y="661633"/>
                      </a:lnTo>
                      <a:cubicBezTo>
                        <a:pt x="133495" y="673933"/>
                        <a:pt x="126994" y="685151"/>
                        <a:pt x="117595" y="694224"/>
                      </a:cubicBezTo>
                      <a:cubicBezTo>
                        <a:pt x="103918" y="707425"/>
                        <a:pt x="85929" y="714284"/>
                        <a:pt x="66892" y="713643"/>
                      </a:cubicBezTo>
                      <a:cubicBezTo>
                        <a:pt x="29383" y="712306"/>
                        <a:pt x="0" y="681353"/>
                        <a:pt x="0" y="643174"/>
                      </a:cubicBezTo>
                      <a:lnTo>
                        <a:pt x="0" y="540179"/>
                      </a:lnTo>
                      <a:cubicBezTo>
                        <a:pt x="0" y="521203"/>
                        <a:pt x="7514" y="503484"/>
                        <a:pt x="21158" y="490289"/>
                      </a:cubicBezTo>
                      <a:cubicBezTo>
                        <a:pt x="34803" y="477098"/>
                        <a:pt x="52808" y="470183"/>
                        <a:pt x="71762" y="470819"/>
                      </a:cubicBezTo>
                      <a:cubicBezTo>
                        <a:pt x="102451" y="471842"/>
                        <a:pt x="128389" y="493830"/>
                        <a:pt x="136315" y="522829"/>
                      </a:cubicBezTo>
                      <a:lnTo>
                        <a:pt x="165401" y="522829"/>
                      </a:lnTo>
                      <a:cubicBezTo>
                        <a:pt x="171983" y="522829"/>
                        <a:pt x="177688" y="518047"/>
                        <a:pt x="178967" y="511456"/>
                      </a:cubicBezTo>
                      <a:cubicBezTo>
                        <a:pt x="189736" y="456043"/>
                        <a:pt x="211228" y="404154"/>
                        <a:pt x="242845" y="357229"/>
                      </a:cubicBezTo>
                      <a:cubicBezTo>
                        <a:pt x="246632" y="351609"/>
                        <a:pt x="246000" y="344151"/>
                        <a:pt x="241346" y="339496"/>
                      </a:cubicBezTo>
                      <a:lnTo>
                        <a:pt x="220997" y="319148"/>
                      </a:lnTo>
                      <a:cubicBezTo>
                        <a:pt x="210429" y="325405"/>
                        <a:pt x="198335" y="328741"/>
                        <a:pt x="185729" y="328741"/>
                      </a:cubicBezTo>
                      <a:cubicBezTo>
                        <a:pt x="167190" y="328741"/>
                        <a:pt x="149763" y="321524"/>
                        <a:pt x="136653" y="308416"/>
                      </a:cubicBezTo>
                      <a:cubicBezTo>
                        <a:pt x="109593" y="281356"/>
                        <a:pt x="109593" y="237325"/>
                        <a:pt x="136653" y="210263"/>
                      </a:cubicBezTo>
                      <a:lnTo>
                        <a:pt x="210265" y="136653"/>
                      </a:lnTo>
                      <a:cubicBezTo>
                        <a:pt x="237325" y="109591"/>
                        <a:pt x="281354" y="109595"/>
                        <a:pt x="308416" y="136653"/>
                      </a:cubicBezTo>
                      <a:cubicBezTo>
                        <a:pt x="321524" y="149763"/>
                        <a:pt x="328741" y="167190"/>
                        <a:pt x="328741" y="185729"/>
                      </a:cubicBezTo>
                      <a:cubicBezTo>
                        <a:pt x="328741" y="198333"/>
                        <a:pt x="325405" y="210427"/>
                        <a:pt x="319148" y="220997"/>
                      </a:cubicBezTo>
                      <a:lnTo>
                        <a:pt x="339496" y="241346"/>
                      </a:lnTo>
                      <a:cubicBezTo>
                        <a:pt x="344156" y="246005"/>
                        <a:pt x="351609" y="246632"/>
                        <a:pt x="357226" y="242845"/>
                      </a:cubicBezTo>
                      <a:cubicBezTo>
                        <a:pt x="404154" y="211228"/>
                        <a:pt x="456043" y="189736"/>
                        <a:pt x="511454" y="178967"/>
                      </a:cubicBezTo>
                      <a:cubicBezTo>
                        <a:pt x="518047" y="177685"/>
                        <a:pt x="522829" y="171981"/>
                        <a:pt x="522829" y="165401"/>
                      </a:cubicBezTo>
                      <a:lnTo>
                        <a:pt x="522829" y="136609"/>
                      </a:lnTo>
                      <a:cubicBezTo>
                        <a:pt x="492928" y="128884"/>
                        <a:pt x="470777" y="101681"/>
                        <a:pt x="470777" y="69402"/>
                      </a:cubicBezTo>
                      <a:cubicBezTo>
                        <a:pt x="470777" y="31134"/>
                        <a:pt x="501911" y="0"/>
                        <a:pt x="540179" y="0"/>
                      </a:cubicBezTo>
                      <a:lnTo>
                        <a:pt x="644283" y="0"/>
                      </a:lnTo>
                      <a:cubicBezTo>
                        <a:pt x="682551" y="0"/>
                        <a:pt x="713685" y="31134"/>
                        <a:pt x="713685" y="69402"/>
                      </a:cubicBezTo>
                      <a:cubicBezTo>
                        <a:pt x="713685" y="101681"/>
                        <a:pt x="691534" y="128884"/>
                        <a:pt x="661633" y="136609"/>
                      </a:cubicBezTo>
                      <a:lnTo>
                        <a:pt x="661633" y="165401"/>
                      </a:lnTo>
                      <a:cubicBezTo>
                        <a:pt x="661633" y="171983"/>
                        <a:pt x="666415" y="177688"/>
                        <a:pt x="673006" y="178967"/>
                      </a:cubicBezTo>
                      <a:cubicBezTo>
                        <a:pt x="728419" y="189736"/>
                        <a:pt x="780308" y="211228"/>
                        <a:pt x="827233" y="242845"/>
                      </a:cubicBezTo>
                      <a:cubicBezTo>
                        <a:pt x="832850" y="246632"/>
                        <a:pt x="840309" y="246003"/>
                        <a:pt x="844966" y="241346"/>
                      </a:cubicBezTo>
                      <a:lnTo>
                        <a:pt x="865333" y="220981"/>
                      </a:lnTo>
                      <a:cubicBezTo>
                        <a:pt x="849650" y="194370"/>
                        <a:pt x="853224" y="159474"/>
                        <a:pt x="876046" y="136653"/>
                      </a:cubicBezTo>
                      <a:cubicBezTo>
                        <a:pt x="903104" y="109595"/>
                        <a:pt x="947135" y="109591"/>
                        <a:pt x="974197" y="136653"/>
                      </a:cubicBezTo>
                      <a:lnTo>
                        <a:pt x="1047809" y="210263"/>
                      </a:lnTo>
                      <a:cubicBezTo>
                        <a:pt x="1074869" y="237323"/>
                        <a:pt x="1074869" y="281354"/>
                        <a:pt x="1047809" y="308416"/>
                      </a:cubicBezTo>
                      <a:cubicBezTo>
                        <a:pt x="1034699" y="321524"/>
                        <a:pt x="1017272" y="328741"/>
                        <a:pt x="998733" y="328741"/>
                      </a:cubicBezTo>
                      <a:cubicBezTo>
                        <a:pt x="986129" y="328741"/>
                        <a:pt x="974035" y="325405"/>
                        <a:pt x="963465" y="319148"/>
                      </a:cubicBezTo>
                      <a:lnTo>
                        <a:pt x="943116" y="339496"/>
                      </a:lnTo>
                      <a:cubicBezTo>
                        <a:pt x="938459" y="344151"/>
                        <a:pt x="937830" y="351609"/>
                        <a:pt x="941617" y="357229"/>
                      </a:cubicBezTo>
                      <a:cubicBezTo>
                        <a:pt x="973235" y="404154"/>
                        <a:pt x="994726" y="456043"/>
                        <a:pt x="1005495" y="511454"/>
                      </a:cubicBezTo>
                      <a:cubicBezTo>
                        <a:pt x="1006777" y="518047"/>
                        <a:pt x="1012481" y="522829"/>
                        <a:pt x="1019061" y="522829"/>
                      </a:cubicBezTo>
                      <a:lnTo>
                        <a:pt x="1048099" y="522829"/>
                      </a:lnTo>
                      <a:cubicBezTo>
                        <a:pt x="1055601" y="495066"/>
                        <a:pt x="1079598" y="473632"/>
                        <a:pt x="1108821" y="471053"/>
                      </a:cubicBezTo>
                      <a:lnTo>
                        <a:pt x="1108823" y="471053"/>
                      </a:lnTo>
                      <a:cubicBezTo>
                        <a:pt x="1128256" y="469320"/>
                        <a:pt x="1147603" y="475874"/>
                        <a:pt x="1161920" y="488984"/>
                      </a:cubicBezTo>
                      <a:cubicBezTo>
                        <a:pt x="1176245" y="502101"/>
                        <a:pt x="1184462" y="520761"/>
                        <a:pt x="1184462" y="540179"/>
                      </a:cubicBezTo>
                      <a:lnTo>
                        <a:pt x="1184462" y="644283"/>
                      </a:lnTo>
                      <a:cubicBezTo>
                        <a:pt x="1184462" y="663701"/>
                        <a:pt x="1176245" y="682361"/>
                        <a:pt x="1161920" y="695478"/>
                      </a:cubicBezTo>
                      <a:cubicBezTo>
                        <a:pt x="1147603" y="708588"/>
                        <a:pt x="1128233" y="715121"/>
                        <a:pt x="1108823" y="713409"/>
                      </a:cubicBezTo>
                      <a:cubicBezTo>
                        <a:pt x="1079598" y="710830"/>
                        <a:pt x="1055601" y="689396"/>
                        <a:pt x="1048099" y="661633"/>
                      </a:cubicBezTo>
                      <a:lnTo>
                        <a:pt x="1019061" y="661633"/>
                      </a:lnTo>
                      <a:cubicBezTo>
                        <a:pt x="1012479" y="661633"/>
                        <a:pt x="1006777" y="666415"/>
                        <a:pt x="1005495" y="673006"/>
                      </a:cubicBezTo>
                      <a:cubicBezTo>
                        <a:pt x="994726" y="728419"/>
                        <a:pt x="973235" y="780308"/>
                        <a:pt x="941617" y="827233"/>
                      </a:cubicBezTo>
                      <a:cubicBezTo>
                        <a:pt x="937830" y="832853"/>
                        <a:pt x="938462" y="840311"/>
                        <a:pt x="943116" y="844966"/>
                      </a:cubicBezTo>
                      <a:lnTo>
                        <a:pt x="963465" y="865314"/>
                      </a:lnTo>
                      <a:cubicBezTo>
                        <a:pt x="974035" y="859057"/>
                        <a:pt x="986129" y="855721"/>
                        <a:pt x="998733" y="855721"/>
                      </a:cubicBezTo>
                      <a:cubicBezTo>
                        <a:pt x="1017272" y="855721"/>
                        <a:pt x="1034699" y="862938"/>
                        <a:pt x="1047809" y="876046"/>
                      </a:cubicBezTo>
                      <a:cubicBezTo>
                        <a:pt x="1060917" y="889154"/>
                        <a:pt x="1068135" y="906583"/>
                        <a:pt x="1068135" y="925123"/>
                      </a:cubicBezTo>
                      <a:cubicBezTo>
                        <a:pt x="1068135" y="943662"/>
                        <a:pt x="1060917" y="961089"/>
                        <a:pt x="1047807" y="974197"/>
                      </a:cubicBezTo>
                      <a:lnTo>
                        <a:pt x="974197" y="1047809"/>
                      </a:lnTo>
                      <a:cubicBezTo>
                        <a:pt x="960465" y="1061542"/>
                        <a:pt x="941469" y="1068926"/>
                        <a:pt x="922050" y="1068068"/>
                      </a:cubicBezTo>
                      <a:cubicBezTo>
                        <a:pt x="902655" y="1067214"/>
                        <a:pt x="884351" y="1058150"/>
                        <a:pt x="871827" y="1043201"/>
                      </a:cubicBezTo>
                      <a:cubicBezTo>
                        <a:pt x="852991" y="1020710"/>
                        <a:pt x="851177" y="988589"/>
                        <a:pt x="865506" y="963652"/>
                      </a:cubicBezTo>
                      <a:lnTo>
                        <a:pt x="844968" y="943116"/>
                      </a:lnTo>
                      <a:cubicBezTo>
                        <a:pt x="840311" y="938459"/>
                        <a:pt x="832855" y="937828"/>
                        <a:pt x="827238" y="941617"/>
                      </a:cubicBezTo>
                      <a:cubicBezTo>
                        <a:pt x="780311" y="973235"/>
                        <a:pt x="728421" y="994726"/>
                        <a:pt x="673010" y="1005495"/>
                      </a:cubicBezTo>
                      <a:cubicBezTo>
                        <a:pt x="666417" y="1006777"/>
                        <a:pt x="661635" y="1012481"/>
                        <a:pt x="661635" y="1019061"/>
                      </a:cubicBezTo>
                      <a:lnTo>
                        <a:pt x="661635" y="1047853"/>
                      </a:lnTo>
                      <a:cubicBezTo>
                        <a:pt x="691536" y="1055578"/>
                        <a:pt x="713687" y="1082781"/>
                        <a:pt x="713687" y="1115060"/>
                      </a:cubicBezTo>
                      <a:cubicBezTo>
                        <a:pt x="713685" y="1153328"/>
                        <a:pt x="682551" y="1184462"/>
                        <a:pt x="644283" y="1184462"/>
                      </a:cubicBezTo>
                      <a:close/>
                      <a:moveTo>
                        <a:pt x="349231" y="892904"/>
                      </a:moveTo>
                      <a:cubicBezTo>
                        <a:pt x="360965" y="892904"/>
                        <a:pt x="372779" y="896302"/>
                        <a:pt x="383086" y="903247"/>
                      </a:cubicBezTo>
                      <a:cubicBezTo>
                        <a:pt x="424833" y="931376"/>
                        <a:pt x="470995" y="950498"/>
                        <a:pt x="520284" y="960076"/>
                      </a:cubicBezTo>
                      <a:cubicBezTo>
                        <a:pt x="548566" y="965570"/>
                        <a:pt x="569097" y="990377"/>
                        <a:pt x="569097" y="1019061"/>
                      </a:cubicBezTo>
                      <a:lnTo>
                        <a:pt x="569097" y="1063008"/>
                      </a:lnTo>
                      <a:cubicBezTo>
                        <a:pt x="569097" y="1078955"/>
                        <a:pt x="556126" y="1091926"/>
                        <a:pt x="540179" y="1091926"/>
                      </a:cubicBezTo>
                      <a:cubicBezTo>
                        <a:pt x="527423" y="1091926"/>
                        <a:pt x="517045" y="1102304"/>
                        <a:pt x="517045" y="1115060"/>
                      </a:cubicBezTo>
                      <a:cubicBezTo>
                        <a:pt x="517045" y="1127816"/>
                        <a:pt x="527423" y="1138194"/>
                        <a:pt x="540179" y="1138194"/>
                      </a:cubicBezTo>
                      <a:lnTo>
                        <a:pt x="644283" y="1138194"/>
                      </a:lnTo>
                      <a:cubicBezTo>
                        <a:pt x="657039" y="1138194"/>
                        <a:pt x="667417" y="1127816"/>
                        <a:pt x="667417" y="1115060"/>
                      </a:cubicBezTo>
                      <a:cubicBezTo>
                        <a:pt x="667417" y="1102304"/>
                        <a:pt x="657039" y="1091926"/>
                        <a:pt x="644283" y="1091926"/>
                      </a:cubicBezTo>
                      <a:cubicBezTo>
                        <a:pt x="628336" y="1091926"/>
                        <a:pt x="615365" y="1078955"/>
                        <a:pt x="615365" y="1063008"/>
                      </a:cubicBezTo>
                      <a:lnTo>
                        <a:pt x="615365" y="1019061"/>
                      </a:lnTo>
                      <a:cubicBezTo>
                        <a:pt x="615365" y="990379"/>
                        <a:pt x="635897" y="965570"/>
                        <a:pt x="664182" y="960076"/>
                      </a:cubicBezTo>
                      <a:cubicBezTo>
                        <a:pt x="713470" y="950496"/>
                        <a:pt x="759631" y="931376"/>
                        <a:pt x="801381" y="903247"/>
                      </a:cubicBezTo>
                      <a:cubicBezTo>
                        <a:pt x="825318" y="887118"/>
                        <a:pt x="857409" y="890123"/>
                        <a:pt x="877684" y="910400"/>
                      </a:cubicBezTo>
                      <a:lnTo>
                        <a:pt x="909505" y="942221"/>
                      </a:lnTo>
                      <a:cubicBezTo>
                        <a:pt x="920371" y="953087"/>
                        <a:pt x="920371" y="970771"/>
                        <a:pt x="909505" y="981637"/>
                      </a:cubicBezTo>
                      <a:cubicBezTo>
                        <a:pt x="900689" y="990453"/>
                        <a:pt x="899719" y="1004442"/>
                        <a:pt x="907296" y="1013492"/>
                      </a:cubicBezTo>
                      <a:cubicBezTo>
                        <a:pt x="911568" y="1018589"/>
                        <a:pt x="917532" y="1021557"/>
                        <a:pt x="924089" y="1021846"/>
                      </a:cubicBezTo>
                      <a:cubicBezTo>
                        <a:pt x="930689" y="1022119"/>
                        <a:pt x="936838" y="1019739"/>
                        <a:pt x="941483" y="1015093"/>
                      </a:cubicBezTo>
                      <a:lnTo>
                        <a:pt x="1015093" y="941481"/>
                      </a:lnTo>
                      <a:cubicBezTo>
                        <a:pt x="1019466" y="937111"/>
                        <a:pt x="1021869" y="931304"/>
                        <a:pt x="1021869" y="925125"/>
                      </a:cubicBezTo>
                      <a:cubicBezTo>
                        <a:pt x="1021869" y="918944"/>
                        <a:pt x="1019463" y="913135"/>
                        <a:pt x="1015093" y="908767"/>
                      </a:cubicBezTo>
                      <a:cubicBezTo>
                        <a:pt x="1006073" y="899747"/>
                        <a:pt x="991395" y="899752"/>
                        <a:pt x="982377" y="908767"/>
                      </a:cubicBezTo>
                      <a:lnTo>
                        <a:pt x="981637" y="909507"/>
                      </a:lnTo>
                      <a:cubicBezTo>
                        <a:pt x="970773" y="920373"/>
                        <a:pt x="953089" y="920376"/>
                        <a:pt x="942221" y="909507"/>
                      </a:cubicBezTo>
                      <a:lnTo>
                        <a:pt x="910400" y="877686"/>
                      </a:lnTo>
                      <a:cubicBezTo>
                        <a:pt x="890126" y="857412"/>
                        <a:pt x="887118" y="825320"/>
                        <a:pt x="903247" y="801383"/>
                      </a:cubicBezTo>
                      <a:cubicBezTo>
                        <a:pt x="931376" y="759633"/>
                        <a:pt x="950498" y="713472"/>
                        <a:pt x="960076" y="664182"/>
                      </a:cubicBezTo>
                      <a:cubicBezTo>
                        <a:pt x="965570" y="635897"/>
                        <a:pt x="990377" y="615365"/>
                        <a:pt x="1019061" y="615365"/>
                      </a:cubicBezTo>
                      <a:lnTo>
                        <a:pt x="1064052" y="615365"/>
                      </a:lnTo>
                      <a:cubicBezTo>
                        <a:pt x="1079420" y="615365"/>
                        <a:pt x="1091926" y="627869"/>
                        <a:pt x="1091926" y="643239"/>
                      </a:cubicBezTo>
                      <a:cubicBezTo>
                        <a:pt x="1091926" y="655706"/>
                        <a:pt x="1101133" y="666283"/>
                        <a:pt x="1112890" y="667322"/>
                      </a:cubicBezTo>
                      <a:cubicBezTo>
                        <a:pt x="1119511" y="667900"/>
                        <a:pt x="1125834" y="665786"/>
                        <a:pt x="1130671" y="661353"/>
                      </a:cubicBezTo>
                      <a:cubicBezTo>
                        <a:pt x="1135522" y="656914"/>
                        <a:pt x="1138192" y="650850"/>
                        <a:pt x="1138192" y="644283"/>
                      </a:cubicBezTo>
                      <a:lnTo>
                        <a:pt x="1138192" y="540179"/>
                      </a:lnTo>
                      <a:cubicBezTo>
                        <a:pt x="1138192" y="533612"/>
                        <a:pt x="1135522" y="527548"/>
                        <a:pt x="1130671" y="523109"/>
                      </a:cubicBezTo>
                      <a:cubicBezTo>
                        <a:pt x="1125829" y="518672"/>
                        <a:pt x="1119481" y="516550"/>
                        <a:pt x="1112890" y="517140"/>
                      </a:cubicBezTo>
                      <a:cubicBezTo>
                        <a:pt x="1101133" y="518179"/>
                        <a:pt x="1091926" y="528756"/>
                        <a:pt x="1091926" y="541223"/>
                      </a:cubicBezTo>
                      <a:cubicBezTo>
                        <a:pt x="1091926" y="556591"/>
                        <a:pt x="1079422" y="569097"/>
                        <a:pt x="1064052" y="569097"/>
                      </a:cubicBezTo>
                      <a:lnTo>
                        <a:pt x="1019061" y="569097"/>
                      </a:lnTo>
                      <a:cubicBezTo>
                        <a:pt x="990379" y="569097"/>
                        <a:pt x="965570" y="548566"/>
                        <a:pt x="960076" y="520280"/>
                      </a:cubicBezTo>
                      <a:cubicBezTo>
                        <a:pt x="950496" y="470993"/>
                        <a:pt x="931376" y="424831"/>
                        <a:pt x="903247" y="383081"/>
                      </a:cubicBezTo>
                      <a:cubicBezTo>
                        <a:pt x="887116" y="359142"/>
                        <a:pt x="890126" y="327050"/>
                        <a:pt x="910400" y="306778"/>
                      </a:cubicBezTo>
                      <a:lnTo>
                        <a:pt x="941481" y="275697"/>
                      </a:lnTo>
                      <a:cubicBezTo>
                        <a:pt x="952759" y="264422"/>
                        <a:pt x="971102" y="264424"/>
                        <a:pt x="982379" y="275697"/>
                      </a:cubicBezTo>
                      <a:cubicBezTo>
                        <a:pt x="991397" y="284715"/>
                        <a:pt x="1006076" y="284720"/>
                        <a:pt x="1015096" y="275697"/>
                      </a:cubicBezTo>
                      <a:cubicBezTo>
                        <a:pt x="1024115" y="266677"/>
                        <a:pt x="1024115" y="252001"/>
                        <a:pt x="1015096" y="242979"/>
                      </a:cubicBezTo>
                      <a:lnTo>
                        <a:pt x="941483" y="169369"/>
                      </a:lnTo>
                      <a:cubicBezTo>
                        <a:pt x="932470" y="160353"/>
                        <a:pt x="917792" y="160344"/>
                        <a:pt x="908767" y="169369"/>
                      </a:cubicBezTo>
                      <a:cubicBezTo>
                        <a:pt x="899747" y="178386"/>
                        <a:pt x="899747" y="193065"/>
                        <a:pt x="908767" y="202085"/>
                      </a:cubicBezTo>
                      <a:cubicBezTo>
                        <a:pt x="920042" y="213360"/>
                        <a:pt x="920042" y="231708"/>
                        <a:pt x="908767" y="242984"/>
                      </a:cubicBezTo>
                      <a:lnTo>
                        <a:pt x="877686" y="274064"/>
                      </a:lnTo>
                      <a:cubicBezTo>
                        <a:pt x="857409" y="294339"/>
                        <a:pt x="825320" y="297346"/>
                        <a:pt x="801381" y="281217"/>
                      </a:cubicBezTo>
                      <a:cubicBezTo>
                        <a:pt x="759633" y="253089"/>
                        <a:pt x="713472" y="233966"/>
                        <a:pt x="664182" y="224388"/>
                      </a:cubicBezTo>
                      <a:cubicBezTo>
                        <a:pt x="635897" y="218892"/>
                        <a:pt x="615365" y="194085"/>
                        <a:pt x="615365" y="165401"/>
                      </a:cubicBezTo>
                      <a:lnTo>
                        <a:pt x="615365" y="121454"/>
                      </a:lnTo>
                      <a:cubicBezTo>
                        <a:pt x="615365" y="105507"/>
                        <a:pt x="628336" y="92536"/>
                        <a:pt x="644283" y="92536"/>
                      </a:cubicBezTo>
                      <a:cubicBezTo>
                        <a:pt x="657039" y="92536"/>
                        <a:pt x="667417" y="82158"/>
                        <a:pt x="667417" y="69402"/>
                      </a:cubicBezTo>
                      <a:cubicBezTo>
                        <a:pt x="667417" y="56646"/>
                        <a:pt x="657039" y="46268"/>
                        <a:pt x="644283" y="46268"/>
                      </a:cubicBezTo>
                      <a:lnTo>
                        <a:pt x="540179" y="46268"/>
                      </a:lnTo>
                      <a:cubicBezTo>
                        <a:pt x="527423" y="46268"/>
                        <a:pt x="517045" y="56646"/>
                        <a:pt x="517045" y="69402"/>
                      </a:cubicBezTo>
                      <a:cubicBezTo>
                        <a:pt x="517045" y="82158"/>
                        <a:pt x="527423" y="92536"/>
                        <a:pt x="540179" y="92536"/>
                      </a:cubicBezTo>
                      <a:cubicBezTo>
                        <a:pt x="556126" y="92536"/>
                        <a:pt x="569097" y="105507"/>
                        <a:pt x="569097" y="121454"/>
                      </a:cubicBezTo>
                      <a:lnTo>
                        <a:pt x="569097" y="165401"/>
                      </a:lnTo>
                      <a:cubicBezTo>
                        <a:pt x="569097" y="194083"/>
                        <a:pt x="548566" y="218892"/>
                        <a:pt x="520280" y="224386"/>
                      </a:cubicBezTo>
                      <a:cubicBezTo>
                        <a:pt x="470993" y="233966"/>
                        <a:pt x="424831" y="253086"/>
                        <a:pt x="383081" y="281215"/>
                      </a:cubicBezTo>
                      <a:cubicBezTo>
                        <a:pt x="359144" y="297344"/>
                        <a:pt x="327053" y="294339"/>
                        <a:pt x="306778" y="274062"/>
                      </a:cubicBezTo>
                      <a:lnTo>
                        <a:pt x="275697" y="242981"/>
                      </a:lnTo>
                      <a:cubicBezTo>
                        <a:pt x="270238" y="237519"/>
                        <a:pt x="267228" y="230258"/>
                        <a:pt x="267228" y="222533"/>
                      </a:cubicBezTo>
                      <a:cubicBezTo>
                        <a:pt x="267228" y="214804"/>
                        <a:pt x="270240" y="207540"/>
                        <a:pt x="275707" y="202078"/>
                      </a:cubicBezTo>
                      <a:cubicBezTo>
                        <a:pt x="284720" y="193065"/>
                        <a:pt x="284720" y="178386"/>
                        <a:pt x="275697" y="169367"/>
                      </a:cubicBezTo>
                      <a:cubicBezTo>
                        <a:pt x="266677" y="160342"/>
                        <a:pt x="251999" y="160347"/>
                        <a:pt x="242981" y="169367"/>
                      </a:cubicBezTo>
                      <a:lnTo>
                        <a:pt x="169369" y="242977"/>
                      </a:lnTo>
                      <a:cubicBezTo>
                        <a:pt x="160349" y="251997"/>
                        <a:pt x="160349" y="266673"/>
                        <a:pt x="169369" y="275695"/>
                      </a:cubicBezTo>
                      <a:cubicBezTo>
                        <a:pt x="173739" y="280065"/>
                        <a:pt x="179548" y="282471"/>
                        <a:pt x="185727" y="282471"/>
                      </a:cubicBezTo>
                      <a:cubicBezTo>
                        <a:pt x="191906" y="282471"/>
                        <a:pt x="197715" y="280067"/>
                        <a:pt x="202083" y="275697"/>
                      </a:cubicBezTo>
                      <a:cubicBezTo>
                        <a:pt x="213356" y="264420"/>
                        <a:pt x="231703" y="264422"/>
                        <a:pt x="242981" y="275695"/>
                      </a:cubicBezTo>
                      <a:lnTo>
                        <a:pt x="274062" y="306776"/>
                      </a:lnTo>
                      <a:cubicBezTo>
                        <a:pt x="294337" y="327050"/>
                        <a:pt x="297344" y="359142"/>
                        <a:pt x="281215" y="383079"/>
                      </a:cubicBezTo>
                      <a:cubicBezTo>
                        <a:pt x="253086" y="424829"/>
                        <a:pt x="233964" y="470990"/>
                        <a:pt x="224386" y="520280"/>
                      </a:cubicBezTo>
                      <a:cubicBezTo>
                        <a:pt x="218892" y="548566"/>
                        <a:pt x="194085" y="569097"/>
                        <a:pt x="165401" y="569097"/>
                      </a:cubicBezTo>
                      <a:lnTo>
                        <a:pt x="120241" y="569097"/>
                      </a:lnTo>
                      <a:cubicBezTo>
                        <a:pt x="104964" y="569097"/>
                        <a:pt x="92536" y="556669"/>
                        <a:pt x="92536" y="541392"/>
                      </a:cubicBezTo>
                      <a:cubicBezTo>
                        <a:pt x="92536" y="528386"/>
                        <a:pt x="82524" y="517469"/>
                        <a:pt x="70219" y="517059"/>
                      </a:cubicBezTo>
                      <a:cubicBezTo>
                        <a:pt x="63887" y="516826"/>
                        <a:pt x="57867" y="519146"/>
                        <a:pt x="53324" y="523548"/>
                      </a:cubicBezTo>
                      <a:cubicBezTo>
                        <a:pt x="48773" y="527946"/>
                        <a:pt x="46268" y="533855"/>
                        <a:pt x="46268" y="540179"/>
                      </a:cubicBezTo>
                      <a:lnTo>
                        <a:pt x="46268" y="643174"/>
                      </a:lnTo>
                      <a:cubicBezTo>
                        <a:pt x="46268" y="656097"/>
                        <a:pt x="56257" y="666965"/>
                        <a:pt x="68537" y="667403"/>
                      </a:cubicBezTo>
                      <a:cubicBezTo>
                        <a:pt x="74910" y="667636"/>
                        <a:pt x="80907" y="665332"/>
                        <a:pt x="85462" y="660934"/>
                      </a:cubicBezTo>
                      <a:cubicBezTo>
                        <a:pt x="90024" y="656532"/>
                        <a:pt x="92536" y="650617"/>
                        <a:pt x="92536" y="644283"/>
                      </a:cubicBezTo>
                      <a:cubicBezTo>
                        <a:pt x="92536" y="628336"/>
                        <a:pt x="105507" y="615365"/>
                        <a:pt x="121454" y="615365"/>
                      </a:cubicBezTo>
                      <a:lnTo>
                        <a:pt x="165401" y="615365"/>
                      </a:lnTo>
                      <a:cubicBezTo>
                        <a:pt x="194083" y="615365"/>
                        <a:pt x="218892" y="635897"/>
                        <a:pt x="224386" y="664182"/>
                      </a:cubicBezTo>
                      <a:cubicBezTo>
                        <a:pt x="233966" y="713470"/>
                        <a:pt x="253086" y="759631"/>
                        <a:pt x="281215" y="801381"/>
                      </a:cubicBezTo>
                      <a:cubicBezTo>
                        <a:pt x="297346" y="825320"/>
                        <a:pt x="294337" y="857412"/>
                        <a:pt x="274062" y="877684"/>
                      </a:cubicBezTo>
                      <a:lnTo>
                        <a:pt x="242241" y="909505"/>
                      </a:lnTo>
                      <a:cubicBezTo>
                        <a:pt x="231375" y="920373"/>
                        <a:pt x="213691" y="920371"/>
                        <a:pt x="202825" y="909505"/>
                      </a:cubicBezTo>
                      <a:lnTo>
                        <a:pt x="202085" y="908765"/>
                      </a:lnTo>
                      <a:cubicBezTo>
                        <a:pt x="197715" y="904392"/>
                        <a:pt x="191908" y="901989"/>
                        <a:pt x="185729" y="901989"/>
                      </a:cubicBezTo>
                      <a:cubicBezTo>
                        <a:pt x="179550" y="901989"/>
                        <a:pt x="173739" y="904395"/>
                        <a:pt x="169371" y="908765"/>
                      </a:cubicBezTo>
                      <a:cubicBezTo>
                        <a:pt x="165001" y="913135"/>
                        <a:pt x="162595" y="918941"/>
                        <a:pt x="162595" y="925123"/>
                      </a:cubicBezTo>
                      <a:cubicBezTo>
                        <a:pt x="162595" y="931302"/>
                        <a:pt x="164999" y="937111"/>
                        <a:pt x="169369" y="941478"/>
                      </a:cubicBezTo>
                      <a:lnTo>
                        <a:pt x="242984" y="1015091"/>
                      </a:lnTo>
                      <a:cubicBezTo>
                        <a:pt x="247629" y="1019734"/>
                        <a:pt x="253820" y="1022135"/>
                        <a:pt x="260376" y="1021844"/>
                      </a:cubicBezTo>
                      <a:cubicBezTo>
                        <a:pt x="266932" y="1021555"/>
                        <a:pt x="272896" y="1018586"/>
                        <a:pt x="277169" y="1013488"/>
                      </a:cubicBezTo>
                      <a:cubicBezTo>
                        <a:pt x="284745" y="1004442"/>
                        <a:pt x="283776" y="990451"/>
                        <a:pt x="274962" y="981635"/>
                      </a:cubicBezTo>
                      <a:cubicBezTo>
                        <a:pt x="264093" y="970768"/>
                        <a:pt x="264093" y="953085"/>
                        <a:pt x="274959" y="942219"/>
                      </a:cubicBezTo>
                      <a:lnTo>
                        <a:pt x="306780" y="910398"/>
                      </a:lnTo>
                      <a:cubicBezTo>
                        <a:pt x="318326" y="898852"/>
                        <a:pt x="333708" y="892904"/>
                        <a:pt x="349231" y="892904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CE908321-8A00-9B4B-953B-8E8D5455D682}"/>
                    </a:ext>
                  </a:extLst>
                </p:cNvPr>
                <p:cNvSpPr/>
                <p:nvPr/>
              </p:nvSpPr>
              <p:spPr>
                <a:xfrm>
                  <a:off x="2678264" y="2501296"/>
                  <a:ext cx="194325" cy="194325"/>
                </a:xfrm>
                <a:custGeom>
                  <a:avLst/>
                  <a:gdLst>
                    <a:gd name="connsiteX0" fmla="*/ 97163 w 194325"/>
                    <a:gd name="connsiteY0" fmla="*/ 194326 h 194325"/>
                    <a:gd name="connsiteX1" fmla="*/ 0 w 194325"/>
                    <a:gd name="connsiteY1" fmla="*/ 97163 h 194325"/>
                    <a:gd name="connsiteX2" fmla="*/ 97163 w 194325"/>
                    <a:gd name="connsiteY2" fmla="*/ 0 h 194325"/>
                    <a:gd name="connsiteX3" fmla="*/ 194326 w 194325"/>
                    <a:gd name="connsiteY3" fmla="*/ 97163 h 194325"/>
                    <a:gd name="connsiteX4" fmla="*/ 97163 w 194325"/>
                    <a:gd name="connsiteY4" fmla="*/ 194326 h 194325"/>
                    <a:gd name="connsiteX5" fmla="*/ 97163 w 194325"/>
                    <a:gd name="connsiteY5" fmla="*/ 46268 h 194325"/>
                    <a:gd name="connsiteX6" fmla="*/ 46268 w 194325"/>
                    <a:gd name="connsiteY6" fmla="*/ 97163 h 194325"/>
                    <a:gd name="connsiteX7" fmla="*/ 97163 w 194325"/>
                    <a:gd name="connsiteY7" fmla="*/ 148058 h 194325"/>
                    <a:gd name="connsiteX8" fmla="*/ 148058 w 194325"/>
                    <a:gd name="connsiteY8" fmla="*/ 97163 h 194325"/>
                    <a:gd name="connsiteX9" fmla="*/ 97163 w 194325"/>
                    <a:gd name="connsiteY9" fmla="*/ 46268 h 194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4325" h="194325">
                      <a:moveTo>
                        <a:pt x="97163" y="194326"/>
                      </a:moveTo>
                      <a:cubicBezTo>
                        <a:pt x="43587" y="194326"/>
                        <a:pt x="0" y="150739"/>
                        <a:pt x="0" y="97163"/>
                      </a:cubicBezTo>
                      <a:cubicBezTo>
                        <a:pt x="0" y="43587"/>
                        <a:pt x="43587" y="0"/>
                        <a:pt x="97163" y="0"/>
                      </a:cubicBezTo>
                      <a:cubicBezTo>
                        <a:pt x="150739" y="0"/>
                        <a:pt x="194326" y="43587"/>
                        <a:pt x="194326" y="97163"/>
                      </a:cubicBezTo>
                      <a:cubicBezTo>
                        <a:pt x="194326" y="150739"/>
                        <a:pt x="150739" y="194326"/>
                        <a:pt x="97163" y="194326"/>
                      </a:cubicBezTo>
                      <a:close/>
                      <a:moveTo>
                        <a:pt x="97163" y="46268"/>
                      </a:moveTo>
                      <a:cubicBezTo>
                        <a:pt x="69099" y="46268"/>
                        <a:pt x="46268" y="69099"/>
                        <a:pt x="46268" y="97163"/>
                      </a:cubicBezTo>
                      <a:cubicBezTo>
                        <a:pt x="46268" y="125227"/>
                        <a:pt x="69099" y="148058"/>
                        <a:pt x="97163" y="148058"/>
                      </a:cubicBezTo>
                      <a:cubicBezTo>
                        <a:pt x="125227" y="148058"/>
                        <a:pt x="148058" y="125227"/>
                        <a:pt x="148058" y="97163"/>
                      </a:cubicBezTo>
                      <a:cubicBezTo>
                        <a:pt x="148058" y="69099"/>
                        <a:pt x="125227" y="46268"/>
                        <a:pt x="97163" y="46268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9B6F9BD3-FA4E-3C41-99B7-D70F6717815E}"/>
                    </a:ext>
                  </a:extLst>
                </p:cNvPr>
                <p:cNvSpPr/>
                <p:nvPr/>
              </p:nvSpPr>
              <p:spPr>
                <a:xfrm>
                  <a:off x="2625734" y="2855848"/>
                  <a:ext cx="168105" cy="168107"/>
                </a:xfrm>
                <a:custGeom>
                  <a:avLst/>
                  <a:gdLst>
                    <a:gd name="connsiteX0" fmla="*/ 84053 w 168105"/>
                    <a:gd name="connsiteY0" fmla="*/ 168108 h 168107"/>
                    <a:gd name="connsiteX1" fmla="*/ 0 w 168105"/>
                    <a:gd name="connsiteY1" fmla="*/ 84055 h 168107"/>
                    <a:gd name="connsiteX2" fmla="*/ 84053 w 168105"/>
                    <a:gd name="connsiteY2" fmla="*/ 0 h 168107"/>
                    <a:gd name="connsiteX3" fmla="*/ 168106 w 168105"/>
                    <a:gd name="connsiteY3" fmla="*/ 84055 h 168107"/>
                    <a:gd name="connsiteX4" fmla="*/ 84053 w 168105"/>
                    <a:gd name="connsiteY4" fmla="*/ 168108 h 168107"/>
                    <a:gd name="connsiteX5" fmla="*/ 84053 w 168105"/>
                    <a:gd name="connsiteY5" fmla="*/ 46268 h 168107"/>
                    <a:gd name="connsiteX6" fmla="*/ 46268 w 168105"/>
                    <a:gd name="connsiteY6" fmla="*/ 84055 h 168107"/>
                    <a:gd name="connsiteX7" fmla="*/ 84053 w 168105"/>
                    <a:gd name="connsiteY7" fmla="*/ 121840 h 168107"/>
                    <a:gd name="connsiteX8" fmla="*/ 121838 w 168105"/>
                    <a:gd name="connsiteY8" fmla="*/ 84055 h 168107"/>
                    <a:gd name="connsiteX9" fmla="*/ 84053 w 168105"/>
                    <a:gd name="connsiteY9" fmla="*/ 46268 h 16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105" h="168107">
                      <a:moveTo>
                        <a:pt x="84053" y="168108"/>
                      </a:moveTo>
                      <a:cubicBezTo>
                        <a:pt x="37706" y="168108"/>
                        <a:pt x="0" y="130402"/>
                        <a:pt x="0" y="84055"/>
                      </a:cubicBezTo>
                      <a:cubicBezTo>
                        <a:pt x="0" y="37708"/>
                        <a:pt x="37706" y="0"/>
                        <a:pt x="84053" y="0"/>
                      </a:cubicBezTo>
                      <a:cubicBezTo>
                        <a:pt x="130400" y="0"/>
                        <a:pt x="168106" y="37708"/>
                        <a:pt x="168106" y="84055"/>
                      </a:cubicBezTo>
                      <a:cubicBezTo>
                        <a:pt x="168106" y="130402"/>
                        <a:pt x="130400" y="168108"/>
                        <a:pt x="84053" y="168108"/>
                      </a:cubicBezTo>
                      <a:close/>
                      <a:moveTo>
                        <a:pt x="84053" y="46268"/>
                      </a:moveTo>
                      <a:cubicBezTo>
                        <a:pt x="63218" y="46268"/>
                        <a:pt x="46268" y="63218"/>
                        <a:pt x="46268" y="84055"/>
                      </a:cubicBezTo>
                      <a:cubicBezTo>
                        <a:pt x="46268" y="104890"/>
                        <a:pt x="63218" y="121840"/>
                        <a:pt x="84053" y="121840"/>
                      </a:cubicBezTo>
                      <a:cubicBezTo>
                        <a:pt x="104887" y="121840"/>
                        <a:pt x="121838" y="104890"/>
                        <a:pt x="121838" y="84055"/>
                      </a:cubicBezTo>
                      <a:cubicBezTo>
                        <a:pt x="121838" y="63218"/>
                        <a:pt x="104887" y="46268"/>
                        <a:pt x="84053" y="46268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D87BE11F-A0CC-9642-83AE-0C5CE1D38126}"/>
                    </a:ext>
                  </a:extLst>
                </p:cNvPr>
                <p:cNvSpPr/>
                <p:nvPr/>
              </p:nvSpPr>
              <p:spPr>
                <a:xfrm>
                  <a:off x="2884276" y="2715921"/>
                  <a:ext cx="284933" cy="285016"/>
                </a:xfrm>
                <a:custGeom>
                  <a:avLst/>
                  <a:gdLst>
                    <a:gd name="connsiteX0" fmla="*/ 142060 w 284933"/>
                    <a:gd name="connsiteY0" fmla="*/ 285017 h 285016"/>
                    <a:gd name="connsiteX1" fmla="*/ 158 w 284933"/>
                    <a:gd name="connsiteY1" fmla="*/ 158855 h 285016"/>
                    <a:gd name="connsiteX2" fmla="*/ 20454 w 284933"/>
                    <a:gd name="connsiteY2" fmla="*/ 133195 h 285016"/>
                    <a:gd name="connsiteX3" fmla="*/ 46114 w 284933"/>
                    <a:gd name="connsiteY3" fmla="*/ 153493 h 285016"/>
                    <a:gd name="connsiteX4" fmla="*/ 142060 w 284933"/>
                    <a:gd name="connsiteY4" fmla="*/ 238749 h 285016"/>
                    <a:gd name="connsiteX5" fmla="*/ 238666 w 284933"/>
                    <a:gd name="connsiteY5" fmla="*/ 142143 h 285016"/>
                    <a:gd name="connsiteX6" fmla="*/ 152804 w 284933"/>
                    <a:gd name="connsiteY6" fmla="*/ 46125 h 285016"/>
                    <a:gd name="connsiteX7" fmla="*/ 132346 w 284933"/>
                    <a:gd name="connsiteY7" fmla="*/ 20595 h 285016"/>
                    <a:gd name="connsiteX8" fmla="*/ 157877 w 284933"/>
                    <a:gd name="connsiteY8" fmla="*/ 137 h 285016"/>
                    <a:gd name="connsiteX9" fmla="*/ 284934 w 284933"/>
                    <a:gd name="connsiteY9" fmla="*/ 142143 h 285016"/>
                    <a:gd name="connsiteX10" fmla="*/ 142060 w 284933"/>
                    <a:gd name="connsiteY10" fmla="*/ 285017 h 285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84933" h="285016">
                      <a:moveTo>
                        <a:pt x="142060" y="285017"/>
                      </a:moveTo>
                      <a:cubicBezTo>
                        <a:pt x="69558" y="285017"/>
                        <a:pt x="8554" y="230779"/>
                        <a:pt x="158" y="158855"/>
                      </a:cubicBezTo>
                      <a:cubicBezTo>
                        <a:pt x="-1324" y="146166"/>
                        <a:pt x="7765" y="134678"/>
                        <a:pt x="20454" y="133195"/>
                      </a:cubicBezTo>
                      <a:cubicBezTo>
                        <a:pt x="33148" y="131724"/>
                        <a:pt x="44631" y="140799"/>
                        <a:pt x="46114" y="153493"/>
                      </a:cubicBezTo>
                      <a:cubicBezTo>
                        <a:pt x="51787" y="202097"/>
                        <a:pt x="93035" y="238749"/>
                        <a:pt x="142060" y="238749"/>
                      </a:cubicBezTo>
                      <a:cubicBezTo>
                        <a:pt x="195326" y="238749"/>
                        <a:pt x="238666" y="195412"/>
                        <a:pt x="238666" y="142143"/>
                      </a:cubicBezTo>
                      <a:cubicBezTo>
                        <a:pt x="238666" y="92807"/>
                        <a:pt x="201753" y="51527"/>
                        <a:pt x="152804" y="46125"/>
                      </a:cubicBezTo>
                      <a:cubicBezTo>
                        <a:pt x="140105" y="44726"/>
                        <a:pt x="130944" y="33293"/>
                        <a:pt x="132346" y="20595"/>
                      </a:cubicBezTo>
                      <a:cubicBezTo>
                        <a:pt x="133748" y="7894"/>
                        <a:pt x="145193" y="-1239"/>
                        <a:pt x="157877" y="137"/>
                      </a:cubicBezTo>
                      <a:cubicBezTo>
                        <a:pt x="230312" y="8130"/>
                        <a:pt x="284934" y="69181"/>
                        <a:pt x="284934" y="142143"/>
                      </a:cubicBezTo>
                      <a:cubicBezTo>
                        <a:pt x="284934" y="220924"/>
                        <a:pt x="220841" y="285017"/>
                        <a:pt x="142060" y="285017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DEEB83CD-C3C0-C24F-8B33-2201C6021EF9}"/>
                    </a:ext>
                  </a:extLst>
                </p:cNvPr>
                <p:cNvSpPr/>
                <p:nvPr/>
              </p:nvSpPr>
              <p:spPr>
                <a:xfrm>
                  <a:off x="2973514" y="2575329"/>
                  <a:ext cx="46268" cy="46268"/>
                </a:xfrm>
                <a:custGeom>
                  <a:avLst/>
                  <a:gdLst>
                    <a:gd name="connsiteX0" fmla="*/ 23134 w 46268"/>
                    <a:gd name="connsiteY0" fmla="*/ 46268 h 46268"/>
                    <a:gd name="connsiteX1" fmla="*/ 6778 w 46268"/>
                    <a:gd name="connsiteY1" fmla="*/ 39490 h 46268"/>
                    <a:gd name="connsiteX2" fmla="*/ 0 w 46268"/>
                    <a:gd name="connsiteY2" fmla="*/ 23134 h 46268"/>
                    <a:gd name="connsiteX3" fmla="*/ 6778 w 46268"/>
                    <a:gd name="connsiteY3" fmla="*/ 6778 h 46268"/>
                    <a:gd name="connsiteX4" fmla="*/ 23134 w 46268"/>
                    <a:gd name="connsiteY4" fmla="*/ 0 h 46268"/>
                    <a:gd name="connsiteX5" fmla="*/ 39487 w 46268"/>
                    <a:gd name="connsiteY5" fmla="*/ 6778 h 46268"/>
                    <a:gd name="connsiteX6" fmla="*/ 46268 w 46268"/>
                    <a:gd name="connsiteY6" fmla="*/ 23134 h 46268"/>
                    <a:gd name="connsiteX7" fmla="*/ 39487 w 46268"/>
                    <a:gd name="connsiteY7" fmla="*/ 39490 h 46268"/>
                    <a:gd name="connsiteX8" fmla="*/ 23134 w 46268"/>
                    <a:gd name="connsiteY8" fmla="*/ 46268 h 46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268" h="46268">
                      <a:moveTo>
                        <a:pt x="23134" y="46268"/>
                      </a:moveTo>
                      <a:cubicBezTo>
                        <a:pt x="17050" y="46268"/>
                        <a:pt x="11081" y="43793"/>
                        <a:pt x="6778" y="39490"/>
                      </a:cubicBezTo>
                      <a:cubicBezTo>
                        <a:pt x="2475" y="35187"/>
                        <a:pt x="0" y="29218"/>
                        <a:pt x="0" y="23134"/>
                      </a:cubicBezTo>
                      <a:cubicBezTo>
                        <a:pt x="0" y="17027"/>
                        <a:pt x="2473" y="11081"/>
                        <a:pt x="6778" y="6778"/>
                      </a:cubicBezTo>
                      <a:cubicBezTo>
                        <a:pt x="11081" y="2478"/>
                        <a:pt x="17050" y="0"/>
                        <a:pt x="23134" y="0"/>
                      </a:cubicBezTo>
                      <a:cubicBezTo>
                        <a:pt x="29218" y="0"/>
                        <a:pt x="35187" y="2475"/>
                        <a:pt x="39487" y="6778"/>
                      </a:cubicBezTo>
                      <a:cubicBezTo>
                        <a:pt x="43790" y="11081"/>
                        <a:pt x="46268" y="17050"/>
                        <a:pt x="46268" y="23134"/>
                      </a:cubicBezTo>
                      <a:cubicBezTo>
                        <a:pt x="46268" y="29218"/>
                        <a:pt x="43793" y="35187"/>
                        <a:pt x="39487" y="39490"/>
                      </a:cubicBezTo>
                      <a:cubicBezTo>
                        <a:pt x="35187" y="43793"/>
                        <a:pt x="29218" y="46268"/>
                        <a:pt x="23134" y="46268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9A420E29-646C-D94B-867A-5F0C3747A905}"/>
                    </a:ext>
                  </a:extLst>
                </p:cNvPr>
                <p:cNvSpPr/>
                <p:nvPr/>
              </p:nvSpPr>
              <p:spPr>
                <a:xfrm>
                  <a:off x="2841650" y="3045227"/>
                  <a:ext cx="46268" cy="46268"/>
                </a:xfrm>
                <a:custGeom>
                  <a:avLst/>
                  <a:gdLst>
                    <a:gd name="connsiteX0" fmla="*/ 23134 w 46268"/>
                    <a:gd name="connsiteY0" fmla="*/ 46268 h 46268"/>
                    <a:gd name="connsiteX1" fmla="*/ 6778 w 46268"/>
                    <a:gd name="connsiteY1" fmla="*/ 39487 h 46268"/>
                    <a:gd name="connsiteX2" fmla="*/ 0 w 46268"/>
                    <a:gd name="connsiteY2" fmla="*/ 23134 h 46268"/>
                    <a:gd name="connsiteX3" fmla="*/ 6778 w 46268"/>
                    <a:gd name="connsiteY3" fmla="*/ 6778 h 46268"/>
                    <a:gd name="connsiteX4" fmla="*/ 23134 w 46268"/>
                    <a:gd name="connsiteY4" fmla="*/ 0 h 46268"/>
                    <a:gd name="connsiteX5" fmla="*/ 39487 w 46268"/>
                    <a:gd name="connsiteY5" fmla="*/ 6778 h 46268"/>
                    <a:gd name="connsiteX6" fmla="*/ 46268 w 46268"/>
                    <a:gd name="connsiteY6" fmla="*/ 23134 h 46268"/>
                    <a:gd name="connsiteX7" fmla="*/ 39487 w 46268"/>
                    <a:gd name="connsiteY7" fmla="*/ 39487 h 46268"/>
                    <a:gd name="connsiteX8" fmla="*/ 23134 w 46268"/>
                    <a:gd name="connsiteY8" fmla="*/ 46268 h 46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268" h="46268">
                      <a:moveTo>
                        <a:pt x="23134" y="46268"/>
                      </a:moveTo>
                      <a:cubicBezTo>
                        <a:pt x="17050" y="46268"/>
                        <a:pt x="11081" y="43793"/>
                        <a:pt x="6778" y="39487"/>
                      </a:cubicBezTo>
                      <a:cubicBezTo>
                        <a:pt x="2475" y="35187"/>
                        <a:pt x="0" y="29218"/>
                        <a:pt x="0" y="23134"/>
                      </a:cubicBezTo>
                      <a:cubicBezTo>
                        <a:pt x="0" y="17050"/>
                        <a:pt x="2473" y="11081"/>
                        <a:pt x="6778" y="6778"/>
                      </a:cubicBezTo>
                      <a:cubicBezTo>
                        <a:pt x="11081" y="2475"/>
                        <a:pt x="17027" y="0"/>
                        <a:pt x="23134" y="0"/>
                      </a:cubicBezTo>
                      <a:cubicBezTo>
                        <a:pt x="29218" y="0"/>
                        <a:pt x="35187" y="2473"/>
                        <a:pt x="39487" y="6778"/>
                      </a:cubicBezTo>
                      <a:cubicBezTo>
                        <a:pt x="43790" y="11081"/>
                        <a:pt x="46268" y="17050"/>
                        <a:pt x="46268" y="23134"/>
                      </a:cubicBezTo>
                      <a:cubicBezTo>
                        <a:pt x="46268" y="29218"/>
                        <a:pt x="43793" y="35187"/>
                        <a:pt x="39487" y="39487"/>
                      </a:cubicBezTo>
                      <a:cubicBezTo>
                        <a:pt x="35187" y="43793"/>
                        <a:pt x="29218" y="46268"/>
                        <a:pt x="23134" y="46268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E3EE0FD7-B763-154B-9FF3-FD2593A1E9CE}"/>
                    </a:ext>
                  </a:extLst>
                </p:cNvPr>
                <p:cNvSpPr/>
                <p:nvPr/>
              </p:nvSpPr>
              <p:spPr>
                <a:xfrm>
                  <a:off x="2581786" y="2770233"/>
                  <a:ext cx="46268" cy="46268"/>
                </a:xfrm>
                <a:custGeom>
                  <a:avLst/>
                  <a:gdLst>
                    <a:gd name="connsiteX0" fmla="*/ 23134 w 46268"/>
                    <a:gd name="connsiteY0" fmla="*/ 46268 h 46268"/>
                    <a:gd name="connsiteX1" fmla="*/ 6778 w 46268"/>
                    <a:gd name="connsiteY1" fmla="*/ 39490 h 46268"/>
                    <a:gd name="connsiteX2" fmla="*/ 0 w 46268"/>
                    <a:gd name="connsiteY2" fmla="*/ 23134 h 46268"/>
                    <a:gd name="connsiteX3" fmla="*/ 6778 w 46268"/>
                    <a:gd name="connsiteY3" fmla="*/ 6778 h 46268"/>
                    <a:gd name="connsiteX4" fmla="*/ 23134 w 46268"/>
                    <a:gd name="connsiteY4" fmla="*/ 0 h 46268"/>
                    <a:gd name="connsiteX5" fmla="*/ 39490 w 46268"/>
                    <a:gd name="connsiteY5" fmla="*/ 6778 h 46268"/>
                    <a:gd name="connsiteX6" fmla="*/ 46268 w 46268"/>
                    <a:gd name="connsiteY6" fmla="*/ 23134 h 46268"/>
                    <a:gd name="connsiteX7" fmla="*/ 39490 w 46268"/>
                    <a:gd name="connsiteY7" fmla="*/ 39490 h 46268"/>
                    <a:gd name="connsiteX8" fmla="*/ 23134 w 46268"/>
                    <a:gd name="connsiteY8" fmla="*/ 46268 h 46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268" h="46268">
                      <a:moveTo>
                        <a:pt x="23134" y="46268"/>
                      </a:moveTo>
                      <a:cubicBezTo>
                        <a:pt x="17027" y="46268"/>
                        <a:pt x="11081" y="43793"/>
                        <a:pt x="6778" y="39490"/>
                      </a:cubicBezTo>
                      <a:cubicBezTo>
                        <a:pt x="2452" y="35187"/>
                        <a:pt x="0" y="29218"/>
                        <a:pt x="0" y="23134"/>
                      </a:cubicBezTo>
                      <a:cubicBezTo>
                        <a:pt x="0" y="17027"/>
                        <a:pt x="2452" y="11081"/>
                        <a:pt x="6778" y="6778"/>
                      </a:cubicBezTo>
                      <a:cubicBezTo>
                        <a:pt x="11060" y="2452"/>
                        <a:pt x="17029" y="0"/>
                        <a:pt x="23134" y="0"/>
                      </a:cubicBezTo>
                      <a:cubicBezTo>
                        <a:pt x="29218" y="0"/>
                        <a:pt x="35187" y="2452"/>
                        <a:pt x="39490" y="6778"/>
                      </a:cubicBezTo>
                      <a:cubicBezTo>
                        <a:pt x="43790" y="11081"/>
                        <a:pt x="46268" y="17050"/>
                        <a:pt x="46268" y="23134"/>
                      </a:cubicBezTo>
                      <a:cubicBezTo>
                        <a:pt x="46268" y="29218"/>
                        <a:pt x="43793" y="35164"/>
                        <a:pt x="39490" y="39490"/>
                      </a:cubicBezTo>
                      <a:cubicBezTo>
                        <a:pt x="35187" y="43793"/>
                        <a:pt x="29218" y="46268"/>
                        <a:pt x="23134" y="46268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A8FBDFE6-4593-994C-9CD7-21F68F8DB16F}"/>
                    </a:ext>
                  </a:extLst>
                </p:cNvPr>
                <p:cNvSpPr/>
                <p:nvPr/>
              </p:nvSpPr>
              <p:spPr>
                <a:xfrm>
                  <a:off x="2918270" y="2750546"/>
                  <a:ext cx="46268" cy="46268"/>
                </a:xfrm>
                <a:custGeom>
                  <a:avLst/>
                  <a:gdLst>
                    <a:gd name="connsiteX0" fmla="*/ 23134 w 46268"/>
                    <a:gd name="connsiteY0" fmla="*/ 46268 h 46268"/>
                    <a:gd name="connsiteX1" fmla="*/ 6778 w 46268"/>
                    <a:gd name="connsiteY1" fmla="*/ 39487 h 46268"/>
                    <a:gd name="connsiteX2" fmla="*/ 0 w 46268"/>
                    <a:gd name="connsiteY2" fmla="*/ 23134 h 46268"/>
                    <a:gd name="connsiteX3" fmla="*/ 6778 w 46268"/>
                    <a:gd name="connsiteY3" fmla="*/ 6755 h 46268"/>
                    <a:gd name="connsiteX4" fmla="*/ 23134 w 46268"/>
                    <a:gd name="connsiteY4" fmla="*/ 0 h 46268"/>
                    <a:gd name="connsiteX5" fmla="*/ 39487 w 46268"/>
                    <a:gd name="connsiteY5" fmla="*/ 6755 h 46268"/>
                    <a:gd name="connsiteX6" fmla="*/ 46268 w 46268"/>
                    <a:gd name="connsiteY6" fmla="*/ 23134 h 46268"/>
                    <a:gd name="connsiteX7" fmla="*/ 39487 w 46268"/>
                    <a:gd name="connsiteY7" fmla="*/ 39487 h 46268"/>
                    <a:gd name="connsiteX8" fmla="*/ 23134 w 46268"/>
                    <a:gd name="connsiteY8" fmla="*/ 46268 h 46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268" h="46268">
                      <a:moveTo>
                        <a:pt x="23134" y="46268"/>
                      </a:moveTo>
                      <a:cubicBezTo>
                        <a:pt x="17050" y="46268"/>
                        <a:pt x="11081" y="43793"/>
                        <a:pt x="6778" y="39487"/>
                      </a:cubicBezTo>
                      <a:cubicBezTo>
                        <a:pt x="2475" y="35187"/>
                        <a:pt x="0" y="29218"/>
                        <a:pt x="0" y="23134"/>
                      </a:cubicBezTo>
                      <a:cubicBezTo>
                        <a:pt x="0" y="17024"/>
                        <a:pt x="2473" y="11081"/>
                        <a:pt x="6778" y="6755"/>
                      </a:cubicBezTo>
                      <a:cubicBezTo>
                        <a:pt x="11081" y="2452"/>
                        <a:pt x="17050" y="0"/>
                        <a:pt x="23134" y="0"/>
                      </a:cubicBezTo>
                      <a:cubicBezTo>
                        <a:pt x="29218" y="0"/>
                        <a:pt x="35187" y="2452"/>
                        <a:pt x="39487" y="6755"/>
                      </a:cubicBezTo>
                      <a:cubicBezTo>
                        <a:pt x="43790" y="11081"/>
                        <a:pt x="46268" y="17027"/>
                        <a:pt x="46268" y="23134"/>
                      </a:cubicBezTo>
                      <a:cubicBezTo>
                        <a:pt x="46268" y="29218"/>
                        <a:pt x="43793" y="35161"/>
                        <a:pt x="39487" y="39487"/>
                      </a:cubicBezTo>
                      <a:cubicBezTo>
                        <a:pt x="35187" y="43793"/>
                        <a:pt x="29218" y="46268"/>
                        <a:pt x="23134" y="46268"/>
                      </a:cubicBezTo>
                      <a:close/>
                    </a:path>
                  </a:pathLst>
                </a:custGeom>
                <a:grpFill/>
                <a:ln w="2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204" name="Text Placeholder 3">
            <a:extLst>
              <a:ext uri="{FF2B5EF4-FFF2-40B4-BE49-F238E27FC236}">
                <a16:creationId xmlns:a16="http://schemas.microsoft.com/office/drawing/2014/main" id="{1125651A-EED4-5C4C-8CF6-4ABDB73AD466}"/>
              </a:ext>
            </a:extLst>
          </p:cNvPr>
          <p:cNvSpPr txBox="1">
            <a:spLocks/>
          </p:cNvSpPr>
          <p:nvPr/>
        </p:nvSpPr>
        <p:spPr>
          <a:xfrm>
            <a:off x="601578" y="1054531"/>
            <a:ext cx="9701784" cy="3383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b="1" kern="1200" cap="all" spc="1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/>
              <a:t>Remote consultations with doctors and health care professionals </a:t>
            </a:r>
          </a:p>
        </p:txBody>
      </p:sp>
      <p:sp>
        <p:nvSpPr>
          <p:cNvPr id="206" name="Rectangle: Rounded Corners 65">
            <a:extLst>
              <a:ext uri="{FF2B5EF4-FFF2-40B4-BE49-F238E27FC236}">
                <a16:creationId xmlns:a16="http://schemas.microsoft.com/office/drawing/2014/main" id="{6DF7FAF4-7C89-48BA-95CC-F5DB2BBE4701}"/>
              </a:ext>
            </a:extLst>
          </p:cNvPr>
          <p:cNvSpPr/>
          <p:nvPr/>
        </p:nvSpPr>
        <p:spPr>
          <a:xfrm>
            <a:off x="579029" y="1832426"/>
            <a:ext cx="10972800" cy="622235"/>
          </a:xfrm>
          <a:prstGeom prst="roundRect">
            <a:avLst/>
          </a:prstGeom>
          <a:solidFill>
            <a:srgbClr val="CB1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 fundamentally different solution, provides a full range of care and follow-up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478404" y="6420429"/>
            <a:ext cx="4736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4E032C9-B221-D744-A363-57026005C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1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0"/>
    </mc:Choice>
    <mc:Fallback xmlns="">
      <p:transition spd="slow" advTm="2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3">
            <a:extLst>
              <a:ext uri="{FF2B5EF4-FFF2-40B4-BE49-F238E27FC236}">
                <a16:creationId xmlns:a16="http://schemas.microsoft.com/office/drawing/2014/main" id="{F7A525C0-76E5-D64D-9BF2-C08E76CCB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j-lt"/>
              </a:rPr>
              <a:t>Chiropractic and Acupuncture Program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25E2B2D0-6B17-7549-8C3A-2F0301843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00" y="1070497"/>
            <a:ext cx="10978218" cy="348087"/>
          </a:xfrm>
        </p:spPr>
        <p:txBody>
          <a:bodyPr>
            <a:normAutofit/>
          </a:bodyPr>
          <a:lstStyle/>
          <a:p>
            <a:r>
              <a:rPr lang="en-US" sz="2000" dirty="0"/>
              <a:t>QUALITY, AFFORDABLE COVERAGE WITHOUT NEEDING A REFERRAL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A98E34-8B0A-2D45-A71D-1175BC63D4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044" y="1370961"/>
            <a:ext cx="6841608" cy="47746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23677" y="1705195"/>
            <a:ext cx="2597314" cy="3545092"/>
            <a:chOff x="1297360" y="2098999"/>
            <a:chExt cx="2597314" cy="3545092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02C1C73B-21C9-B54A-A1E9-46EF20EC2EF0}"/>
                </a:ext>
              </a:extLst>
            </p:cNvPr>
            <p:cNvSpPr/>
            <p:nvPr/>
          </p:nvSpPr>
          <p:spPr>
            <a:xfrm flipH="1">
              <a:off x="1297360" y="3147296"/>
              <a:ext cx="2597314" cy="519857"/>
            </a:xfrm>
            <a:prstGeom prst="roundRect">
              <a:avLst>
                <a:gd name="adj" fmla="val 50000"/>
              </a:avLst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4008" rIns="0" bIns="45720"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300" dirty="0">
                  <a:solidFill>
                    <a:schemeClr val="bg1"/>
                  </a:solidFill>
                  <a:cs typeface="Arial"/>
                </a:rPr>
                <a:t>Initial examination, subsequent office visits, re-examination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07A7246-D274-2B40-8E53-9015A7BE2DE8}"/>
                </a:ext>
              </a:extLst>
            </p:cNvPr>
            <p:cNvSpPr txBox="1"/>
            <p:nvPr/>
          </p:nvSpPr>
          <p:spPr>
            <a:xfrm>
              <a:off x="1297360" y="2098999"/>
              <a:ext cx="2597314" cy="32355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spc="100" dirty="0">
                  <a:solidFill>
                    <a:srgbClr val="F58220"/>
                  </a:solidFill>
                </a:rPr>
                <a:t>Acupuncture Care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B5AD4BD1-54D9-A84B-8284-A8A19A217798}"/>
                </a:ext>
              </a:extLst>
            </p:cNvPr>
            <p:cNvSpPr/>
            <p:nvPr/>
          </p:nvSpPr>
          <p:spPr>
            <a:xfrm flipH="1">
              <a:off x="1297360" y="2488316"/>
              <a:ext cx="2597314" cy="519857"/>
            </a:xfrm>
            <a:prstGeom prst="roundRect">
              <a:avLst>
                <a:gd name="adj" fmla="val 50000"/>
              </a:avLst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4008" rIns="0" bIns="45720"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300" dirty="0">
                  <a:solidFill>
                    <a:schemeClr val="bg1"/>
                  </a:solidFill>
                  <a:cs typeface="Arial"/>
                </a:rPr>
                <a:t>$20 per visit, up to 24* visits per calendar year</a:t>
              </a: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CD5C533F-E219-5B44-8CE3-F5D1ED29FA94}"/>
                </a:ext>
              </a:extLst>
            </p:cNvPr>
            <p:cNvSpPr/>
            <p:nvPr/>
          </p:nvSpPr>
          <p:spPr>
            <a:xfrm flipH="1">
              <a:off x="1297360" y="4465256"/>
              <a:ext cx="2597314" cy="519857"/>
            </a:xfrm>
            <a:prstGeom prst="roundRect">
              <a:avLst>
                <a:gd name="adj" fmla="val 50000"/>
              </a:avLst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4008" rIns="0" bIns="45720"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300" dirty="0">
                  <a:solidFill>
                    <a:schemeClr val="bg1"/>
                  </a:solidFill>
                  <a:cs typeface="Arial"/>
                </a:rPr>
                <a:t>Pain, including low back pain, post-operative pain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A8C036B3-8195-624B-A8BC-7EF21424C251}"/>
                </a:ext>
              </a:extLst>
            </p:cNvPr>
            <p:cNvSpPr/>
            <p:nvPr/>
          </p:nvSpPr>
          <p:spPr>
            <a:xfrm flipH="1">
              <a:off x="1297360" y="3806276"/>
              <a:ext cx="2597314" cy="519857"/>
            </a:xfrm>
            <a:prstGeom prst="roundRect">
              <a:avLst>
                <a:gd name="adj" fmla="val 50000"/>
              </a:avLst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4008" rIns="0" bIns="45720"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300" dirty="0">
                  <a:solidFill>
                    <a:schemeClr val="bg1"/>
                  </a:solidFill>
                  <a:cs typeface="Arial"/>
                </a:rPr>
                <a:t>Musculoskeletal and related conditions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AB417FD7-AB4E-694A-9E2D-DFF00872E3EC}"/>
                </a:ext>
              </a:extLst>
            </p:cNvPr>
            <p:cNvSpPr/>
            <p:nvPr/>
          </p:nvSpPr>
          <p:spPr>
            <a:xfrm flipH="1">
              <a:off x="1297360" y="5124234"/>
              <a:ext cx="2597314" cy="519857"/>
            </a:xfrm>
            <a:prstGeom prst="roundRect">
              <a:avLst>
                <a:gd name="adj" fmla="val 50000"/>
              </a:avLst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4008" rIns="0" bIns="45720"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300" dirty="0">
                  <a:solidFill>
                    <a:schemeClr val="bg1"/>
                  </a:solidFill>
                  <a:cs typeface="Arial"/>
                </a:rPr>
                <a:t>Carpal tunnel syndrome, headaches, tennis elbow</a:t>
              </a:r>
            </a:p>
          </p:txBody>
        </p:sp>
      </p:grp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5181F53D-D1A0-C24D-AE13-5D4472C58CA5}"/>
              </a:ext>
            </a:extLst>
          </p:cNvPr>
          <p:cNvSpPr/>
          <p:nvPr/>
        </p:nvSpPr>
        <p:spPr>
          <a:xfrm>
            <a:off x="8252733" y="2777410"/>
            <a:ext cx="2597314" cy="519857"/>
          </a:xfrm>
          <a:prstGeom prst="roundRect">
            <a:avLst>
              <a:gd name="adj" fmla="val 50000"/>
            </a:avLst>
          </a:prstGeom>
          <a:solidFill>
            <a:srgbClr val="5C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bIns="45720" rtlCol="0" anchor="ctr"/>
          <a:lstStyle/>
          <a:p>
            <a:pPr algn="ctr">
              <a:lnSpc>
                <a:spcPct val="95000"/>
              </a:lnSpc>
            </a:pPr>
            <a:r>
              <a:rPr lang="en-US" sz="1300" dirty="0">
                <a:solidFill>
                  <a:schemeClr val="bg1"/>
                </a:solidFill>
                <a:cs typeface="Arial"/>
              </a:rPr>
              <a:t>$50 annual chiro appliance allowance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D9C7D784-F978-6348-BB63-4C56CCC6323A}"/>
              </a:ext>
            </a:extLst>
          </p:cNvPr>
          <p:cNvSpPr/>
          <p:nvPr/>
        </p:nvSpPr>
        <p:spPr>
          <a:xfrm>
            <a:off x="8252733" y="2118430"/>
            <a:ext cx="2597314" cy="519857"/>
          </a:xfrm>
          <a:prstGeom prst="roundRect">
            <a:avLst>
              <a:gd name="adj" fmla="val 50000"/>
            </a:avLst>
          </a:prstGeom>
          <a:solidFill>
            <a:srgbClr val="5C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bIns="45720" rtlCol="0" anchor="ctr"/>
          <a:lstStyle/>
          <a:p>
            <a:pPr algn="ctr">
              <a:lnSpc>
                <a:spcPct val="95000"/>
              </a:lnSpc>
            </a:pPr>
            <a:r>
              <a:rPr lang="en-US" sz="1300" dirty="0">
                <a:solidFill>
                  <a:schemeClr val="bg1"/>
                </a:solidFill>
                <a:cs typeface="Arial"/>
              </a:rPr>
              <a:t> </a:t>
            </a:r>
          </a:p>
          <a:p>
            <a:pPr algn="ctr">
              <a:lnSpc>
                <a:spcPct val="95000"/>
              </a:lnSpc>
            </a:pPr>
            <a:r>
              <a:rPr lang="en-US" sz="1300" dirty="0">
                <a:solidFill>
                  <a:schemeClr val="bg1"/>
                </a:solidFill>
                <a:cs typeface="Arial"/>
              </a:rPr>
              <a:t>$20 per visit, up to 24* visits per calendar year</a:t>
            </a:r>
          </a:p>
          <a:p>
            <a:pPr algn="ctr">
              <a:lnSpc>
                <a:spcPct val="95000"/>
              </a:lnSpc>
            </a:pPr>
            <a:endParaRPr lang="en-US" sz="13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E7A07757-6A6C-844D-8635-0D71A3C32FC1}"/>
              </a:ext>
            </a:extLst>
          </p:cNvPr>
          <p:cNvSpPr/>
          <p:nvPr/>
        </p:nvSpPr>
        <p:spPr>
          <a:xfrm>
            <a:off x="8252733" y="4095370"/>
            <a:ext cx="2597314" cy="51985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bIns="45720" rtlCol="0" anchor="ctr"/>
          <a:lstStyle/>
          <a:p>
            <a:pPr algn="ctr">
              <a:lnSpc>
                <a:spcPct val="95000"/>
              </a:lnSpc>
            </a:pPr>
            <a:r>
              <a:rPr lang="en-US" sz="1300" dirty="0">
                <a:solidFill>
                  <a:schemeClr val="bg1"/>
                </a:solidFill>
                <a:cs typeface="Arial"/>
              </a:rPr>
              <a:t>Musculoskeletal and related conditions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340F0C2D-4D7C-F54C-ACBA-A52524FA5937}"/>
              </a:ext>
            </a:extLst>
          </p:cNvPr>
          <p:cNvSpPr/>
          <p:nvPr/>
        </p:nvSpPr>
        <p:spPr>
          <a:xfrm>
            <a:off x="8252733" y="3436390"/>
            <a:ext cx="2597314" cy="519857"/>
          </a:xfrm>
          <a:prstGeom prst="roundRect">
            <a:avLst>
              <a:gd name="adj" fmla="val 50000"/>
            </a:avLst>
          </a:prstGeom>
          <a:solidFill>
            <a:srgbClr val="5C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bIns="45720" rtlCol="0" anchor="ctr"/>
          <a:lstStyle/>
          <a:p>
            <a:pPr algn="ctr">
              <a:lnSpc>
                <a:spcPct val="95000"/>
              </a:lnSpc>
            </a:pPr>
            <a:r>
              <a:rPr lang="en-US" sz="1300" dirty="0">
                <a:solidFill>
                  <a:schemeClr val="bg1"/>
                </a:solidFill>
                <a:cs typeface="Arial"/>
              </a:rPr>
              <a:t>Sprain/strain injuries to the spine and extremities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0B4E0F77-7313-BA4F-9DFA-E5E550A0962E}"/>
              </a:ext>
            </a:extLst>
          </p:cNvPr>
          <p:cNvSpPr/>
          <p:nvPr/>
        </p:nvSpPr>
        <p:spPr>
          <a:xfrm>
            <a:off x="8252733" y="4754348"/>
            <a:ext cx="2597314" cy="51985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bIns="45720" rtlCol="0" anchor="ctr"/>
          <a:lstStyle/>
          <a:p>
            <a:pPr algn="ctr">
              <a:lnSpc>
                <a:spcPct val="95000"/>
              </a:lnSpc>
            </a:pPr>
            <a:r>
              <a:rPr lang="en-US" sz="1300" dirty="0">
                <a:solidFill>
                  <a:schemeClr val="bg1"/>
                </a:solidFill>
                <a:cs typeface="Arial"/>
              </a:rPr>
              <a:t>Inflammatory disorders, low pain syndromes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1F5B73-3C40-A648-9357-6FA9C96186AA}"/>
              </a:ext>
            </a:extLst>
          </p:cNvPr>
          <p:cNvSpPr txBox="1"/>
          <p:nvPr/>
        </p:nvSpPr>
        <p:spPr>
          <a:xfrm>
            <a:off x="8267030" y="1729113"/>
            <a:ext cx="2568720" cy="32355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spc="100" dirty="0">
                <a:solidFill>
                  <a:srgbClr val="5C068C"/>
                </a:solidFill>
              </a:rPr>
              <a:t>Chiropractic</a:t>
            </a:r>
            <a:r>
              <a:rPr lang="en-US" sz="1200" b="1" spc="100" dirty="0">
                <a:solidFill>
                  <a:srgbClr val="5C068C"/>
                </a:solidFill>
              </a:rPr>
              <a:t> Care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7A07757-6A6C-844D-8635-0D71A3C32FC1}"/>
              </a:ext>
            </a:extLst>
          </p:cNvPr>
          <p:cNvSpPr/>
          <p:nvPr/>
        </p:nvSpPr>
        <p:spPr>
          <a:xfrm>
            <a:off x="8252733" y="4071452"/>
            <a:ext cx="2597314" cy="519857"/>
          </a:xfrm>
          <a:prstGeom prst="roundRect">
            <a:avLst>
              <a:gd name="adj" fmla="val 50000"/>
            </a:avLst>
          </a:prstGeom>
          <a:solidFill>
            <a:srgbClr val="5C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bIns="45720" rtlCol="0" anchor="ctr"/>
          <a:lstStyle/>
          <a:p>
            <a:pPr algn="ctr">
              <a:lnSpc>
                <a:spcPct val="95000"/>
              </a:lnSpc>
            </a:pPr>
            <a:r>
              <a:rPr lang="en-US" sz="1300" dirty="0">
                <a:solidFill>
                  <a:schemeClr val="bg1"/>
                </a:solidFill>
                <a:cs typeface="Arial"/>
              </a:rPr>
              <a:t>Musculoskeletal and related conditions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B4E0F77-7313-BA4F-9DFA-E5E550A0962E}"/>
              </a:ext>
            </a:extLst>
          </p:cNvPr>
          <p:cNvSpPr/>
          <p:nvPr/>
        </p:nvSpPr>
        <p:spPr>
          <a:xfrm>
            <a:off x="8252733" y="4730430"/>
            <a:ext cx="2597314" cy="519857"/>
          </a:xfrm>
          <a:prstGeom prst="roundRect">
            <a:avLst>
              <a:gd name="adj" fmla="val 50000"/>
            </a:avLst>
          </a:prstGeom>
          <a:solidFill>
            <a:srgbClr val="5C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bIns="45720" rtlCol="0" anchor="ctr"/>
          <a:lstStyle/>
          <a:p>
            <a:pPr algn="ctr">
              <a:lnSpc>
                <a:spcPct val="95000"/>
              </a:lnSpc>
            </a:pPr>
            <a:r>
              <a:rPr lang="en-US" sz="1300" dirty="0">
                <a:solidFill>
                  <a:schemeClr val="bg1"/>
                </a:solidFill>
                <a:cs typeface="Arial"/>
              </a:rPr>
              <a:t>Inflammatory disorders, low pain syndromes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7672" y="6458300"/>
            <a:ext cx="1637024" cy="272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793" y="6161072"/>
            <a:ext cx="6739763" cy="2472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100" i="1" dirty="0">
                <a:solidFill>
                  <a:schemeClr val="tx2"/>
                </a:solidFill>
              </a:rPr>
              <a:t>* visit maximums are combined for acupuncture and chiropractic services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478404" y="6420429"/>
            <a:ext cx="4736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44344E-823A-6E47-A78E-CA0DF4540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6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44"/>
    </mc:Choice>
    <mc:Fallback xmlns="">
      <p:transition spd="slow" advTm="30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647" y="6389946"/>
            <a:ext cx="649318" cy="46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18EEBC2-E6F0-2646-B9D0-398DB0B68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spc="-40" dirty="0">
                <a:latin typeface="+mj-lt"/>
              </a:rPr>
              <a:t>MinuteClinic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A5540B9-C553-0B4D-A834-99340714A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9" y="1060483"/>
            <a:ext cx="10978218" cy="295717"/>
          </a:xfrm>
        </p:spPr>
        <p:txBody>
          <a:bodyPr>
            <a:normAutofit/>
          </a:bodyPr>
          <a:lstStyle/>
          <a:p>
            <a:r>
              <a:rPr lang="en-US" sz="2000" b="0" dirty="0"/>
              <a:t>GET CARE ON YOUR SCHEDULE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2E4873-A008-8946-9EA4-F147E98186E6}"/>
              </a:ext>
            </a:extLst>
          </p:cNvPr>
          <p:cNvSpPr txBox="1"/>
          <p:nvPr/>
        </p:nvSpPr>
        <p:spPr>
          <a:xfrm>
            <a:off x="6352674" y="747562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9174" y="291306"/>
            <a:ext cx="1672389" cy="1418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25" y="1729599"/>
            <a:ext cx="3569304" cy="4169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4402181" y="1791342"/>
            <a:ext cx="8360630" cy="4004256"/>
            <a:chOff x="493295" y="1791181"/>
            <a:chExt cx="8360630" cy="400425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6AF70B1-B60A-6648-AC77-533EE3956582}"/>
                </a:ext>
              </a:extLst>
            </p:cNvPr>
            <p:cNvGrpSpPr/>
            <p:nvPr/>
          </p:nvGrpSpPr>
          <p:grpSpPr>
            <a:xfrm>
              <a:off x="1161949" y="2503925"/>
              <a:ext cx="5945012" cy="2578768"/>
              <a:chOff x="1185464" y="2819400"/>
              <a:chExt cx="3523129" cy="2578768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04DCC6F-FC9A-934A-AD84-EB56B7EC5444}"/>
                  </a:ext>
                </a:extLst>
              </p:cNvPr>
              <p:cNvCxnSpPr/>
              <p:nvPr/>
            </p:nvCxnSpPr>
            <p:spPr>
              <a:xfrm>
                <a:off x="1185464" y="2819400"/>
                <a:ext cx="3523129" cy="0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5F468C9-A9C2-6846-972C-67B2A00400D0}"/>
                  </a:ext>
                </a:extLst>
              </p:cNvPr>
              <p:cNvCxnSpPr/>
              <p:nvPr/>
            </p:nvCxnSpPr>
            <p:spPr>
              <a:xfrm>
                <a:off x="1185464" y="3673642"/>
                <a:ext cx="3523129" cy="0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CF770CF-A39B-1740-9053-28A002936ECC}"/>
                  </a:ext>
                </a:extLst>
              </p:cNvPr>
              <p:cNvCxnSpPr/>
              <p:nvPr/>
            </p:nvCxnSpPr>
            <p:spPr>
              <a:xfrm>
                <a:off x="1185464" y="4527884"/>
                <a:ext cx="3523129" cy="0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0C8B0DA-3244-E14B-9A10-D8326EAD8284}"/>
                  </a:ext>
                </a:extLst>
              </p:cNvPr>
              <p:cNvCxnSpPr/>
              <p:nvPr/>
            </p:nvCxnSpPr>
            <p:spPr>
              <a:xfrm>
                <a:off x="1185464" y="5398168"/>
                <a:ext cx="3523129" cy="0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/>
            <p:cNvGrpSpPr/>
            <p:nvPr/>
          </p:nvGrpSpPr>
          <p:grpSpPr>
            <a:xfrm>
              <a:off x="493295" y="1791181"/>
              <a:ext cx="8360630" cy="4004256"/>
              <a:chOff x="493295" y="1791181"/>
              <a:chExt cx="8360630" cy="400425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2A5B4DD-9A7E-2E47-A004-E141307C9C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3295" y="1832504"/>
                <a:ext cx="560918" cy="551947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AC71E40-9713-774C-8FE9-9F579D1BC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3295" y="2685251"/>
                <a:ext cx="560918" cy="551947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88AD20A-CA0E-5241-B418-5CBDC55B6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3295" y="5243490"/>
                <a:ext cx="560918" cy="551947"/>
              </a:xfrm>
              <a:prstGeom prst="rect">
                <a:avLst/>
              </a:prstGeom>
            </p:spPr>
          </p:pic>
          <p:sp>
            <p:nvSpPr>
              <p:cNvPr id="28" name="Content Placeholder 7">
                <a:extLst>
                  <a:ext uri="{FF2B5EF4-FFF2-40B4-BE49-F238E27FC236}">
                    <a16:creationId xmlns:a16="http://schemas.microsoft.com/office/drawing/2014/main" id="{AFAF7326-293E-0646-9FB6-976C1E298C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64011" y="1791181"/>
                <a:ext cx="7689914" cy="3797501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tx2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spcBef>
                    <a:spcPts val="2400"/>
                  </a:spcBef>
                  <a:buNone/>
                </a:pPr>
                <a:r>
                  <a:rPr lang="en-US" b="1" dirty="0">
                    <a:solidFill>
                      <a:schemeClr val="accent1"/>
                    </a:solidFill>
                  </a:rPr>
                  <a:t>Located inside CVS pharmacies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>Walk-in or schedule appointment online</a:t>
                </a:r>
              </a:p>
              <a:p>
                <a:pPr marL="0" lvl="1" indent="0">
                  <a:spcBef>
                    <a:spcPts val="2400"/>
                  </a:spcBef>
                  <a:buNone/>
                </a:pPr>
                <a:r>
                  <a:rPr lang="en-US" b="1" dirty="0">
                    <a:solidFill>
                      <a:schemeClr val="accent1"/>
                    </a:solidFill>
                  </a:rPr>
                  <a:t>Staffed by nurse practitioners and physician assistants                                              </a:t>
                </a:r>
                <a:r>
                  <a:rPr lang="en-US" dirty="0"/>
                  <a:t>More than 1,100 locations in 34 states </a:t>
                </a:r>
              </a:p>
              <a:p>
                <a:pPr marL="0" lvl="1" indent="0">
                  <a:spcBef>
                    <a:spcPts val="2400"/>
                  </a:spcBef>
                  <a:buNone/>
                </a:pPr>
                <a:r>
                  <a:rPr lang="en-US" b="1" dirty="0">
                    <a:solidFill>
                      <a:schemeClr val="accent1"/>
                    </a:solidFill>
                  </a:rPr>
                  <a:t>No authorization/PCP referral needed                                                                   </a:t>
                </a:r>
                <a:r>
                  <a:rPr lang="en-US" dirty="0"/>
                  <a:t>Present Health Net ID card at the time of service</a:t>
                </a:r>
              </a:p>
              <a:p>
                <a:pPr marL="0" lvl="1" indent="0">
                  <a:spcBef>
                    <a:spcPts val="2400"/>
                  </a:spcBef>
                  <a:buNone/>
                </a:pPr>
                <a:r>
                  <a:rPr lang="en-US" b="1" dirty="0">
                    <a:solidFill>
                      <a:schemeClr val="accent1"/>
                    </a:solidFill>
                  </a:rPr>
                  <a:t>Convenient healthcare services                                                                            </a:t>
                </a:r>
                <a:r>
                  <a:rPr lang="en-US" dirty="0"/>
                  <a:t>Wellness and preventive care, minor illnesses/injuries, vaccinations</a:t>
                </a:r>
              </a:p>
              <a:p>
                <a:pPr marL="0" lvl="1" indent="0">
                  <a:spcBef>
                    <a:spcPts val="2400"/>
                  </a:spcBef>
                  <a:buNone/>
                </a:pPr>
                <a:r>
                  <a:rPr lang="en-US" b="1" dirty="0">
                    <a:solidFill>
                      <a:schemeClr val="accent1"/>
                    </a:solidFill>
                  </a:rPr>
                  <a:t>Low or no copayment                                                                                          </a:t>
                </a:r>
                <a:r>
                  <a:rPr lang="en-US" dirty="0"/>
                  <a:t>Preventive care $0, all other services $20</a:t>
                </a: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7CC5B09-DD72-4842-A68F-ECD81837C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3295" y="4390744"/>
                <a:ext cx="560918" cy="551947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87D1A1D-2108-F149-85FF-E267963A4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3295" y="3537997"/>
                <a:ext cx="560918" cy="551947"/>
              </a:xfrm>
              <a:prstGeom prst="rect">
                <a:avLst/>
              </a:prstGeom>
            </p:spPr>
          </p:pic>
        </p:grpSp>
      </p:grpSp>
      <p:sp>
        <p:nvSpPr>
          <p:cNvPr id="22" name="TextBox 21"/>
          <p:cNvSpPr txBox="1"/>
          <p:nvPr/>
        </p:nvSpPr>
        <p:spPr>
          <a:xfrm>
            <a:off x="11515913" y="6439307"/>
            <a:ext cx="4736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14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D3FC5B-C6FD-8A4B-97FF-1BC41FF0F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8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49"/>
    </mc:Choice>
    <mc:Fallback xmlns="">
      <p:transition spd="slow" advTm="31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BC5880-4E7E-E043-9686-98CE3679B6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703" y="1541311"/>
            <a:ext cx="6310711" cy="482509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18EEBC2-E6F0-2646-B9D0-398DB0B68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j-lt"/>
              </a:rPr>
              <a:t>Diabetes and Heart Disease Prevention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A5540B9-C553-0B4D-A834-99340714A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16" y="1059795"/>
            <a:ext cx="10978218" cy="300738"/>
          </a:xfrm>
        </p:spPr>
        <p:txBody>
          <a:bodyPr>
            <a:normAutofit/>
          </a:bodyPr>
          <a:lstStyle/>
          <a:p>
            <a:r>
              <a:rPr lang="en-US" sz="2000" b="0" dirty="0"/>
              <a:t>OMADA: BREAKTHROUGH ONLINE PROGRAM THAT INSPIRES HEALTHY HABITS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0B3391-81EF-2F44-B359-B4D2505BE82A}"/>
              </a:ext>
            </a:extLst>
          </p:cNvPr>
          <p:cNvSpPr txBox="1"/>
          <p:nvPr/>
        </p:nvSpPr>
        <p:spPr>
          <a:xfrm>
            <a:off x="-1106905" y="149191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0128" y="1962877"/>
            <a:ext cx="4831366" cy="3899510"/>
            <a:chOff x="542738" y="2131949"/>
            <a:chExt cx="4831366" cy="38995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2A5B4DD-9A7E-2E47-A004-E141307C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738" y="2172191"/>
              <a:ext cx="537509" cy="5375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AC71E40-9713-774C-8FE9-9F579D1BC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738" y="3002631"/>
              <a:ext cx="537509" cy="53750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88AD20A-CA0E-5241-B418-5CBDC55B6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738" y="5493950"/>
              <a:ext cx="537509" cy="537509"/>
            </a:xfrm>
            <a:prstGeom prst="rect">
              <a:avLst/>
            </a:prstGeom>
          </p:spPr>
        </p:pic>
        <p:sp>
          <p:nvSpPr>
            <p:cNvPr id="26" name="Content Placeholder 7">
              <a:extLst>
                <a:ext uri="{FF2B5EF4-FFF2-40B4-BE49-F238E27FC236}">
                  <a16:creationId xmlns:a16="http://schemas.microsoft.com/office/drawing/2014/main" id="{AFAF7326-293E-0646-9FB6-976C1E298C8F}"/>
                </a:ext>
              </a:extLst>
            </p:cNvPr>
            <p:cNvSpPr txBox="1">
              <a:spLocks/>
            </p:cNvSpPr>
            <p:nvPr/>
          </p:nvSpPr>
          <p:spPr>
            <a:xfrm>
              <a:off x="1185463" y="2131949"/>
              <a:ext cx="4188641" cy="36981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spcBef>
                  <a:spcPts val="2400"/>
                </a:spcBef>
                <a:buNone/>
              </a:pPr>
              <a:r>
                <a:rPr lang="en-US" b="1" dirty="0">
                  <a:solidFill>
                    <a:schemeClr val="accent1"/>
                  </a:solidFill>
                </a:rPr>
                <a:t>Reduces risk </a:t>
              </a:r>
              <a:r>
                <a:rPr lang="en-US" dirty="0"/>
                <a:t>of type 2 diabetes </a:t>
              </a:r>
              <a:br>
                <a:rPr lang="en-US" dirty="0"/>
              </a:br>
              <a:r>
                <a:rPr lang="en-US" dirty="0"/>
                <a:t>and heart disease</a:t>
              </a:r>
            </a:p>
            <a:p>
              <a:pPr marL="0" lvl="1" indent="0">
                <a:spcBef>
                  <a:spcPts val="2400"/>
                </a:spcBef>
                <a:buNone/>
              </a:pPr>
              <a:r>
                <a:rPr lang="en-US" dirty="0"/>
                <a:t>16-week </a:t>
              </a:r>
              <a:r>
                <a:rPr lang="en-US" b="1" dirty="0">
                  <a:solidFill>
                    <a:schemeClr val="accent1"/>
                  </a:solidFill>
                </a:rPr>
                <a:t>online program </a:t>
              </a:r>
              <a:r>
                <a:rPr lang="en-US" dirty="0"/>
                <a:t>(Foundation), 17+ Weeks (Graduates)</a:t>
              </a:r>
            </a:p>
            <a:p>
              <a:pPr marL="0" lvl="1" indent="0">
                <a:spcBef>
                  <a:spcPts val="2400"/>
                </a:spcBef>
                <a:buNone/>
              </a:pPr>
              <a:r>
                <a:rPr lang="en-US" b="1" dirty="0">
                  <a:solidFill>
                    <a:schemeClr val="accent1"/>
                  </a:solidFill>
                </a:rPr>
                <a:t>Weekly</a:t>
              </a:r>
              <a:r>
                <a:rPr lang="en-US" dirty="0"/>
                <a:t> lessons, weigh-ins, </a:t>
              </a:r>
              <a:br>
                <a:rPr lang="en-US" dirty="0"/>
              </a:br>
              <a:r>
                <a:rPr lang="en-US" dirty="0"/>
                <a:t>food/activity trackers</a:t>
              </a:r>
            </a:p>
            <a:p>
              <a:pPr marL="0" lvl="1" indent="0">
                <a:spcBef>
                  <a:spcPts val="2400"/>
                </a:spcBef>
                <a:buNone/>
              </a:pPr>
              <a:r>
                <a:rPr lang="en-US" dirty="0"/>
                <a:t>Dedicated </a:t>
              </a:r>
              <a:r>
                <a:rPr lang="en-US" b="1" dirty="0">
                  <a:solidFill>
                    <a:schemeClr val="accent1"/>
                  </a:solidFill>
                </a:rPr>
                <a:t>health coach </a:t>
              </a:r>
              <a:r>
                <a:rPr lang="en-US" dirty="0"/>
                <a:t>for support </a:t>
              </a:r>
              <a:br>
                <a:rPr lang="en-US" dirty="0"/>
              </a:br>
              <a:r>
                <a:rPr lang="en-US" dirty="0"/>
                <a:t>and motivation</a:t>
              </a:r>
            </a:p>
            <a:p>
              <a:pPr marL="0" lvl="1" indent="0">
                <a:spcBef>
                  <a:spcPts val="2400"/>
                </a:spcBef>
                <a:buNone/>
              </a:pPr>
              <a:r>
                <a:rPr lang="en-US" b="1" dirty="0">
                  <a:solidFill>
                    <a:schemeClr val="accent1"/>
                  </a:solidFill>
                </a:rPr>
                <a:t>Best-in-class</a:t>
              </a:r>
              <a:r>
                <a:rPr lang="en-US" dirty="0"/>
                <a:t> and clinically supported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AF70B1-B60A-6648-AC77-533EE3956582}"/>
                </a:ext>
              </a:extLst>
            </p:cNvPr>
            <p:cNvGrpSpPr/>
            <p:nvPr/>
          </p:nvGrpSpPr>
          <p:grpSpPr>
            <a:xfrm>
              <a:off x="1185464" y="2819400"/>
              <a:ext cx="4044262" cy="2578768"/>
              <a:chOff x="1185464" y="2819400"/>
              <a:chExt cx="3523129" cy="2578768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04DCC6F-FC9A-934A-AD84-EB56B7EC5444}"/>
                  </a:ext>
                </a:extLst>
              </p:cNvPr>
              <p:cNvCxnSpPr/>
              <p:nvPr/>
            </p:nvCxnSpPr>
            <p:spPr>
              <a:xfrm>
                <a:off x="1185464" y="2819400"/>
                <a:ext cx="3523129" cy="0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5F468C9-A9C2-6846-972C-67B2A00400D0}"/>
                  </a:ext>
                </a:extLst>
              </p:cNvPr>
              <p:cNvCxnSpPr/>
              <p:nvPr/>
            </p:nvCxnSpPr>
            <p:spPr>
              <a:xfrm>
                <a:off x="1185464" y="3673642"/>
                <a:ext cx="3523129" cy="0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CF770CF-A39B-1740-9053-28A002936ECC}"/>
                  </a:ext>
                </a:extLst>
              </p:cNvPr>
              <p:cNvCxnSpPr/>
              <p:nvPr/>
            </p:nvCxnSpPr>
            <p:spPr>
              <a:xfrm>
                <a:off x="1185464" y="4527884"/>
                <a:ext cx="3523129" cy="0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C8B0DA-3244-E14B-9A10-D8326EAD8284}"/>
                  </a:ext>
                </a:extLst>
              </p:cNvPr>
              <p:cNvCxnSpPr/>
              <p:nvPr/>
            </p:nvCxnSpPr>
            <p:spPr>
              <a:xfrm>
                <a:off x="1185464" y="5398168"/>
                <a:ext cx="3523129" cy="0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7CC5B09-DD72-4842-A68F-ECD81837C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738" y="4663511"/>
              <a:ext cx="537509" cy="53750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87D1A1D-2108-F149-85FF-E267963A4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738" y="3833071"/>
              <a:ext cx="537509" cy="537509"/>
            </a:xfrm>
            <a:prstGeom prst="rect">
              <a:avLst/>
            </a:prstGeom>
          </p:spPr>
        </p:pic>
      </p:grpSp>
      <p:grpSp>
        <p:nvGrpSpPr>
          <p:cNvPr id="34" name="Graphic 13">
            <a:extLst>
              <a:ext uri="{FF2B5EF4-FFF2-40B4-BE49-F238E27FC236}">
                <a16:creationId xmlns:a16="http://schemas.microsoft.com/office/drawing/2014/main" id="{9899D34D-559E-A24B-B381-099FEA7371F6}"/>
              </a:ext>
            </a:extLst>
          </p:cNvPr>
          <p:cNvGrpSpPr/>
          <p:nvPr/>
        </p:nvGrpSpPr>
        <p:grpSpPr>
          <a:xfrm>
            <a:off x="6609347" y="2514600"/>
            <a:ext cx="385011" cy="385011"/>
            <a:chOff x="6705599" y="3525253"/>
            <a:chExt cx="1560095" cy="1560095"/>
          </a:xfrm>
          <a:solidFill>
            <a:srgbClr val="3F8B81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64A34879-9A38-0847-9B44-B19277097612}"/>
                </a:ext>
              </a:extLst>
            </p:cNvPr>
            <p:cNvSpPr/>
            <p:nvPr/>
          </p:nvSpPr>
          <p:spPr>
            <a:xfrm>
              <a:off x="7185212" y="4108094"/>
              <a:ext cx="129578" cy="93133"/>
            </a:xfrm>
            <a:custGeom>
              <a:avLst/>
              <a:gdLst>
                <a:gd name="connsiteX0" fmla="*/ 123598 w 129578"/>
                <a:gd name="connsiteY0" fmla="*/ 23118 h 93133"/>
                <a:gd name="connsiteX1" fmla="*/ 72264 w 129578"/>
                <a:gd name="connsiteY1" fmla="*/ 6 h 93133"/>
                <a:gd name="connsiteX2" fmla="*/ 3 w 129578"/>
                <a:gd name="connsiteY2" fmla="*/ 69893 h 93133"/>
                <a:gd name="connsiteX3" fmla="*/ 22466 w 129578"/>
                <a:gd name="connsiteY3" fmla="*/ 93130 h 93133"/>
                <a:gd name="connsiteX4" fmla="*/ 22862 w 129578"/>
                <a:gd name="connsiteY4" fmla="*/ 93133 h 93133"/>
                <a:gd name="connsiteX5" fmla="*/ 45703 w 129578"/>
                <a:gd name="connsiteY5" fmla="*/ 70664 h 93133"/>
                <a:gd name="connsiteX6" fmla="*/ 71548 w 129578"/>
                <a:gd name="connsiteY6" fmla="*/ 45706 h 93133"/>
                <a:gd name="connsiteX7" fmla="*/ 89852 w 129578"/>
                <a:gd name="connsiteY7" fmla="*/ 53945 h 93133"/>
                <a:gd name="connsiteX8" fmla="*/ 122139 w 129578"/>
                <a:gd name="connsiteY8" fmla="*/ 55405 h 93133"/>
                <a:gd name="connsiteX9" fmla="*/ 123598 w 129578"/>
                <a:gd name="connsiteY9" fmla="*/ 23118 h 9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78" h="93133">
                  <a:moveTo>
                    <a:pt x="123598" y="23118"/>
                  </a:moveTo>
                  <a:cubicBezTo>
                    <a:pt x="110456" y="8733"/>
                    <a:pt x="91744" y="308"/>
                    <a:pt x="72264" y="6"/>
                  </a:cubicBezTo>
                  <a:cubicBezTo>
                    <a:pt x="33082" y="-497"/>
                    <a:pt x="668" y="30742"/>
                    <a:pt x="3" y="69893"/>
                  </a:cubicBezTo>
                  <a:cubicBezTo>
                    <a:pt x="-210" y="82514"/>
                    <a:pt x="9848" y="92917"/>
                    <a:pt x="22466" y="93130"/>
                  </a:cubicBezTo>
                  <a:cubicBezTo>
                    <a:pt x="22600" y="93133"/>
                    <a:pt x="22728" y="93133"/>
                    <a:pt x="22862" y="93133"/>
                  </a:cubicBezTo>
                  <a:cubicBezTo>
                    <a:pt x="35304" y="93133"/>
                    <a:pt x="45493" y="83154"/>
                    <a:pt x="45703" y="70664"/>
                  </a:cubicBezTo>
                  <a:cubicBezTo>
                    <a:pt x="45938" y="56681"/>
                    <a:pt x="57431" y="45462"/>
                    <a:pt x="71548" y="45706"/>
                  </a:cubicBezTo>
                  <a:cubicBezTo>
                    <a:pt x="78596" y="45815"/>
                    <a:pt x="85096" y="48741"/>
                    <a:pt x="89852" y="53945"/>
                  </a:cubicBezTo>
                  <a:cubicBezTo>
                    <a:pt x="98366" y="63266"/>
                    <a:pt x="112824" y="63918"/>
                    <a:pt x="122139" y="55405"/>
                  </a:cubicBezTo>
                  <a:cubicBezTo>
                    <a:pt x="131457" y="46894"/>
                    <a:pt x="132112" y="32436"/>
                    <a:pt x="123598" y="23118"/>
                  </a:cubicBezTo>
                  <a:close/>
                </a:path>
              </a:pathLst>
            </a:custGeom>
            <a:grpFill/>
            <a:ln w="3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5F10844-AD80-3043-9E29-6D11BED3C4F5}"/>
                </a:ext>
              </a:extLst>
            </p:cNvPr>
            <p:cNvSpPr/>
            <p:nvPr/>
          </p:nvSpPr>
          <p:spPr>
            <a:xfrm>
              <a:off x="7307678" y="4165997"/>
              <a:ext cx="124542" cy="73401"/>
            </a:xfrm>
            <a:custGeom>
              <a:avLst/>
              <a:gdLst>
                <a:gd name="connsiteX0" fmla="*/ 122715 w 124542"/>
                <a:gd name="connsiteY0" fmla="*/ 39695 h 73401"/>
                <a:gd name="connsiteX1" fmla="*/ 85295 w 124542"/>
                <a:gd name="connsiteY1" fmla="*/ 4038 h 73401"/>
                <a:gd name="connsiteX2" fmla="*/ 1433 w 124542"/>
                <a:gd name="connsiteY2" fmla="*/ 42593 h 73401"/>
                <a:gd name="connsiteX3" fmla="*/ 14910 w 124542"/>
                <a:gd name="connsiteY3" fmla="*/ 71969 h 73401"/>
                <a:gd name="connsiteX4" fmla="*/ 22854 w 124542"/>
                <a:gd name="connsiteY4" fmla="*/ 73401 h 73401"/>
                <a:gd name="connsiteX5" fmla="*/ 44284 w 124542"/>
                <a:gd name="connsiteY5" fmla="*/ 58489 h 73401"/>
                <a:gd name="connsiteX6" fmla="*/ 69468 w 124542"/>
                <a:gd name="connsiteY6" fmla="*/ 46919 h 73401"/>
                <a:gd name="connsiteX7" fmla="*/ 80651 w 124542"/>
                <a:gd name="connsiteY7" fmla="*/ 57581 h 73401"/>
                <a:gd name="connsiteX8" fmla="*/ 110625 w 124542"/>
                <a:gd name="connsiteY8" fmla="*/ 69669 h 73401"/>
                <a:gd name="connsiteX9" fmla="*/ 122715 w 124542"/>
                <a:gd name="connsiteY9" fmla="*/ 39695 h 7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542" h="73401">
                  <a:moveTo>
                    <a:pt x="122715" y="39695"/>
                  </a:moveTo>
                  <a:cubicBezTo>
                    <a:pt x="115710" y="23229"/>
                    <a:pt x="102075" y="10233"/>
                    <a:pt x="85295" y="4038"/>
                  </a:cubicBezTo>
                  <a:cubicBezTo>
                    <a:pt x="51551" y="-8409"/>
                    <a:pt x="13935" y="8889"/>
                    <a:pt x="1433" y="42593"/>
                  </a:cubicBezTo>
                  <a:cubicBezTo>
                    <a:pt x="-2958" y="54427"/>
                    <a:pt x="3079" y="67579"/>
                    <a:pt x="14910" y="71969"/>
                  </a:cubicBezTo>
                  <a:cubicBezTo>
                    <a:pt x="17531" y="72941"/>
                    <a:pt x="20215" y="73401"/>
                    <a:pt x="22854" y="73401"/>
                  </a:cubicBezTo>
                  <a:cubicBezTo>
                    <a:pt x="32139" y="73401"/>
                    <a:pt x="40865" y="67703"/>
                    <a:pt x="44284" y="58489"/>
                  </a:cubicBezTo>
                  <a:cubicBezTo>
                    <a:pt x="48038" y="48367"/>
                    <a:pt x="59352" y="43187"/>
                    <a:pt x="69468" y="46919"/>
                  </a:cubicBezTo>
                  <a:cubicBezTo>
                    <a:pt x="74554" y="48796"/>
                    <a:pt x="78527" y="52584"/>
                    <a:pt x="80651" y="57581"/>
                  </a:cubicBezTo>
                  <a:cubicBezTo>
                    <a:pt x="85590" y="69193"/>
                    <a:pt x="99015" y="74611"/>
                    <a:pt x="110625" y="69669"/>
                  </a:cubicBezTo>
                  <a:cubicBezTo>
                    <a:pt x="122243" y="64730"/>
                    <a:pt x="127652" y="51310"/>
                    <a:pt x="122715" y="39695"/>
                  </a:cubicBezTo>
                  <a:close/>
                </a:path>
              </a:pathLst>
            </a:custGeom>
            <a:grpFill/>
            <a:ln w="3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83FA8EC-C7CC-1749-B842-BDDF01AE872E}"/>
                </a:ext>
              </a:extLst>
            </p:cNvPr>
            <p:cNvSpPr/>
            <p:nvPr/>
          </p:nvSpPr>
          <p:spPr>
            <a:xfrm>
              <a:off x="7517149" y="3996613"/>
              <a:ext cx="67247" cy="67290"/>
            </a:xfrm>
            <a:custGeom>
              <a:avLst/>
              <a:gdLst>
                <a:gd name="connsiteX0" fmla="*/ 60537 w 67247"/>
                <a:gd name="connsiteY0" fmla="*/ 6678 h 67290"/>
                <a:gd name="connsiteX1" fmla="*/ 28220 w 67247"/>
                <a:gd name="connsiteY1" fmla="*/ 6712 h 67290"/>
                <a:gd name="connsiteX2" fmla="*/ 6677 w 67247"/>
                <a:gd name="connsiteY2" fmla="*/ 28297 h 67290"/>
                <a:gd name="connsiteX3" fmla="*/ 6710 w 67247"/>
                <a:gd name="connsiteY3" fmla="*/ 60614 h 67290"/>
                <a:gd name="connsiteX4" fmla="*/ 22851 w 67247"/>
                <a:gd name="connsiteY4" fmla="*/ 67290 h 67290"/>
                <a:gd name="connsiteX5" fmla="*/ 39028 w 67247"/>
                <a:gd name="connsiteY5" fmla="*/ 60581 h 67290"/>
                <a:gd name="connsiteX6" fmla="*/ 60570 w 67247"/>
                <a:gd name="connsiteY6" fmla="*/ 38995 h 67290"/>
                <a:gd name="connsiteX7" fmla="*/ 60537 w 67247"/>
                <a:gd name="connsiteY7" fmla="*/ 6678 h 6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247" h="67290">
                  <a:moveTo>
                    <a:pt x="60537" y="6678"/>
                  </a:moveTo>
                  <a:cubicBezTo>
                    <a:pt x="51603" y="-2241"/>
                    <a:pt x="37132" y="-2222"/>
                    <a:pt x="28220" y="6712"/>
                  </a:cubicBezTo>
                  <a:lnTo>
                    <a:pt x="6677" y="28297"/>
                  </a:lnTo>
                  <a:cubicBezTo>
                    <a:pt x="-2239" y="37231"/>
                    <a:pt x="-2224" y="51701"/>
                    <a:pt x="6710" y="60614"/>
                  </a:cubicBezTo>
                  <a:cubicBezTo>
                    <a:pt x="11168" y="65066"/>
                    <a:pt x="17009" y="67290"/>
                    <a:pt x="22851" y="67290"/>
                  </a:cubicBezTo>
                  <a:cubicBezTo>
                    <a:pt x="28707" y="67290"/>
                    <a:pt x="34564" y="65054"/>
                    <a:pt x="39028" y="60581"/>
                  </a:cubicBezTo>
                  <a:lnTo>
                    <a:pt x="60570" y="38995"/>
                  </a:lnTo>
                  <a:cubicBezTo>
                    <a:pt x="69486" y="30061"/>
                    <a:pt x="69471" y="15591"/>
                    <a:pt x="60537" y="6678"/>
                  </a:cubicBezTo>
                  <a:close/>
                </a:path>
              </a:pathLst>
            </a:custGeom>
            <a:grpFill/>
            <a:ln w="3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9BD1E35-7518-F940-9951-DE375825D2BA}"/>
                </a:ext>
              </a:extLst>
            </p:cNvPr>
            <p:cNvSpPr/>
            <p:nvPr/>
          </p:nvSpPr>
          <p:spPr>
            <a:xfrm>
              <a:off x="7382195" y="4298319"/>
              <a:ext cx="76164" cy="45705"/>
            </a:xfrm>
            <a:custGeom>
              <a:avLst/>
              <a:gdLst>
                <a:gd name="connsiteX0" fmla="*/ 53311 w 76164"/>
                <a:gd name="connsiteY0" fmla="*/ 0 h 45705"/>
                <a:gd name="connsiteX1" fmla="*/ 22853 w 76164"/>
                <a:gd name="connsiteY1" fmla="*/ 0 h 45705"/>
                <a:gd name="connsiteX2" fmla="*/ 0 w 76164"/>
                <a:gd name="connsiteY2" fmla="*/ 22853 h 45705"/>
                <a:gd name="connsiteX3" fmla="*/ 22853 w 76164"/>
                <a:gd name="connsiteY3" fmla="*/ 45706 h 45705"/>
                <a:gd name="connsiteX4" fmla="*/ 53311 w 76164"/>
                <a:gd name="connsiteY4" fmla="*/ 45706 h 45705"/>
                <a:gd name="connsiteX5" fmla="*/ 76164 w 76164"/>
                <a:gd name="connsiteY5" fmla="*/ 22853 h 45705"/>
                <a:gd name="connsiteX6" fmla="*/ 53311 w 76164"/>
                <a:gd name="connsiteY6" fmla="*/ 0 h 4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164" h="45705">
                  <a:moveTo>
                    <a:pt x="53311" y="0"/>
                  </a:moveTo>
                  <a:lnTo>
                    <a:pt x="22853" y="0"/>
                  </a:lnTo>
                  <a:cubicBezTo>
                    <a:pt x="10229" y="0"/>
                    <a:pt x="0" y="10232"/>
                    <a:pt x="0" y="22853"/>
                  </a:cubicBezTo>
                  <a:cubicBezTo>
                    <a:pt x="0" y="35474"/>
                    <a:pt x="10229" y="45706"/>
                    <a:pt x="22853" y="45706"/>
                  </a:cubicBezTo>
                  <a:lnTo>
                    <a:pt x="53311" y="45706"/>
                  </a:lnTo>
                  <a:cubicBezTo>
                    <a:pt x="65935" y="45706"/>
                    <a:pt x="76164" y="35474"/>
                    <a:pt x="76164" y="22853"/>
                  </a:cubicBezTo>
                  <a:cubicBezTo>
                    <a:pt x="76164" y="10232"/>
                    <a:pt x="65935" y="0"/>
                    <a:pt x="53311" y="0"/>
                  </a:cubicBezTo>
                  <a:close/>
                </a:path>
              </a:pathLst>
            </a:custGeom>
            <a:grpFill/>
            <a:ln w="3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8554B21-2D28-AB47-BB00-9921E25CF4A4}"/>
                </a:ext>
              </a:extLst>
            </p:cNvPr>
            <p:cNvSpPr/>
            <p:nvPr/>
          </p:nvSpPr>
          <p:spPr>
            <a:xfrm>
              <a:off x="7615731" y="4298319"/>
              <a:ext cx="76167" cy="45705"/>
            </a:xfrm>
            <a:custGeom>
              <a:avLst/>
              <a:gdLst>
                <a:gd name="connsiteX0" fmla="*/ 53314 w 76167"/>
                <a:gd name="connsiteY0" fmla="*/ 0 h 45705"/>
                <a:gd name="connsiteX1" fmla="*/ 22853 w 76167"/>
                <a:gd name="connsiteY1" fmla="*/ 0 h 45705"/>
                <a:gd name="connsiteX2" fmla="*/ 0 w 76167"/>
                <a:gd name="connsiteY2" fmla="*/ 22853 h 45705"/>
                <a:gd name="connsiteX3" fmla="*/ 22853 w 76167"/>
                <a:gd name="connsiteY3" fmla="*/ 45706 h 45705"/>
                <a:gd name="connsiteX4" fmla="*/ 53314 w 76167"/>
                <a:gd name="connsiteY4" fmla="*/ 45706 h 45705"/>
                <a:gd name="connsiteX5" fmla="*/ 76167 w 76167"/>
                <a:gd name="connsiteY5" fmla="*/ 22853 h 45705"/>
                <a:gd name="connsiteX6" fmla="*/ 53314 w 76167"/>
                <a:gd name="connsiteY6" fmla="*/ 0 h 4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167" h="45705">
                  <a:moveTo>
                    <a:pt x="53314" y="0"/>
                  </a:moveTo>
                  <a:lnTo>
                    <a:pt x="22853" y="0"/>
                  </a:lnTo>
                  <a:cubicBezTo>
                    <a:pt x="10229" y="0"/>
                    <a:pt x="0" y="10232"/>
                    <a:pt x="0" y="22853"/>
                  </a:cubicBezTo>
                  <a:cubicBezTo>
                    <a:pt x="0" y="35474"/>
                    <a:pt x="10232" y="45706"/>
                    <a:pt x="22853" y="45706"/>
                  </a:cubicBezTo>
                  <a:lnTo>
                    <a:pt x="53314" y="45706"/>
                  </a:lnTo>
                  <a:cubicBezTo>
                    <a:pt x="65935" y="45706"/>
                    <a:pt x="76167" y="35474"/>
                    <a:pt x="76167" y="22853"/>
                  </a:cubicBezTo>
                  <a:cubicBezTo>
                    <a:pt x="76167" y="10232"/>
                    <a:pt x="65935" y="0"/>
                    <a:pt x="53314" y="0"/>
                  </a:cubicBezTo>
                  <a:close/>
                </a:path>
              </a:pathLst>
            </a:custGeom>
            <a:grpFill/>
            <a:ln w="3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627AC9A-81B7-2446-8CD4-FD606751A7E2}"/>
                </a:ext>
              </a:extLst>
            </p:cNvPr>
            <p:cNvSpPr/>
            <p:nvPr/>
          </p:nvSpPr>
          <p:spPr>
            <a:xfrm>
              <a:off x="6705599" y="3606417"/>
              <a:ext cx="1560100" cy="1397771"/>
            </a:xfrm>
            <a:custGeom>
              <a:avLst/>
              <a:gdLst>
                <a:gd name="connsiteX0" fmla="*/ 1559367 w 1560100"/>
                <a:gd name="connsiteY0" fmla="*/ 1103965 h 1397771"/>
                <a:gd name="connsiteX1" fmla="*/ 1553416 w 1560100"/>
                <a:gd name="connsiteY1" fmla="*/ 1071843 h 1397771"/>
                <a:gd name="connsiteX2" fmla="*/ 1510800 w 1560100"/>
                <a:gd name="connsiteY2" fmla="*/ 1036421 h 1397771"/>
                <a:gd name="connsiteX3" fmla="*/ 1502929 w 1560100"/>
                <a:gd name="connsiteY3" fmla="*/ 1037140 h 1397771"/>
                <a:gd name="connsiteX4" fmla="*/ 1381778 w 1560100"/>
                <a:gd name="connsiteY4" fmla="*/ 1059396 h 1397771"/>
                <a:gd name="connsiteX5" fmla="*/ 1436643 w 1560100"/>
                <a:gd name="connsiteY5" fmla="*/ 1022719 h 1397771"/>
                <a:gd name="connsiteX6" fmla="*/ 1455154 w 1560100"/>
                <a:gd name="connsiteY6" fmla="*/ 978862 h 1397771"/>
                <a:gd name="connsiteX7" fmla="*/ 1450285 w 1560100"/>
                <a:gd name="connsiteY7" fmla="*/ 965513 h 1397771"/>
                <a:gd name="connsiteX8" fmla="*/ 1433682 w 1560100"/>
                <a:gd name="connsiteY8" fmla="*/ 936112 h 1397771"/>
                <a:gd name="connsiteX9" fmla="*/ 1407093 w 1560100"/>
                <a:gd name="connsiteY9" fmla="*/ 915532 h 1397771"/>
                <a:gd name="connsiteX10" fmla="*/ 1390279 w 1560100"/>
                <a:gd name="connsiteY10" fmla="*/ 914472 h 1397771"/>
                <a:gd name="connsiteX11" fmla="*/ 1399539 w 1560100"/>
                <a:gd name="connsiteY11" fmla="*/ 811259 h 1397771"/>
                <a:gd name="connsiteX12" fmla="*/ 1376824 w 1560100"/>
                <a:gd name="connsiteY12" fmla="*/ 776373 h 1397771"/>
                <a:gd name="connsiteX13" fmla="*/ 1378216 w 1560100"/>
                <a:gd name="connsiteY13" fmla="*/ 643771 h 1397771"/>
                <a:gd name="connsiteX14" fmla="*/ 1372049 w 1560100"/>
                <a:gd name="connsiteY14" fmla="*/ 634377 h 1397771"/>
                <a:gd name="connsiteX15" fmla="*/ 1362713 w 1560100"/>
                <a:gd name="connsiteY15" fmla="*/ 628222 h 1397771"/>
                <a:gd name="connsiteX16" fmla="*/ 1298112 w 1560100"/>
                <a:gd name="connsiteY16" fmla="*/ 615811 h 1397771"/>
                <a:gd name="connsiteX17" fmla="*/ 1289635 w 1560100"/>
                <a:gd name="connsiteY17" fmla="*/ 616018 h 1397771"/>
                <a:gd name="connsiteX18" fmla="*/ 1169233 w 1560100"/>
                <a:gd name="connsiteY18" fmla="*/ 501315 h 1397771"/>
                <a:gd name="connsiteX19" fmla="*/ 1144479 w 1560100"/>
                <a:gd name="connsiteY19" fmla="*/ 503899 h 1397771"/>
                <a:gd name="connsiteX20" fmla="*/ 1133827 w 1560100"/>
                <a:gd name="connsiteY20" fmla="*/ 403318 h 1397771"/>
                <a:gd name="connsiteX21" fmla="*/ 1127513 w 1560100"/>
                <a:gd name="connsiteY21" fmla="*/ 393631 h 1397771"/>
                <a:gd name="connsiteX22" fmla="*/ 1118028 w 1560100"/>
                <a:gd name="connsiteY22" fmla="*/ 387385 h 1397771"/>
                <a:gd name="connsiteX23" fmla="*/ 1048436 w 1560100"/>
                <a:gd name="connsiteY23" fmla="*/ 374014 h 1397771"/>
                <a:gd name="connsiteX24" fmla="*/ 948257 w 1560100"/>
                <a:gd name="connsiteY24" fmla="*/ 402955 h 1397771"/>
                <a:gd name="connsiteX25" fmla="*/ 894452 w 1560100"/>
                <a:gd name="connsiteY25" fmla="*/ 316861 h 1397771"/>
                <a:gd name="connsiteX26" fmla="*/ 866995 w 1560100"/>
                <a:gd name="connsiteY26" fmla="*/ 305471 h 1397771"/>
                <a:gd name="connsiteX27" fmla="*/ 839529 w 1560100"/>
                <a:gd name="connsiteY27" fmla="*/ 316867 h 1397771"/>
                <a:gd name="connsiteX28" fmla="*/ 728881 w 1560100"/>
                <a:gd name="connsiteY28" fmla="*/ 427768 h 1397771"/>
                <a:gd name="connsiteX29" fmla="*/ 652214 w 1560100"/>
                <a:gd name="connsiteY29" fmla="*/ 398586 h 1397771"/>
                <a:gd name="connsiteX30" fmla="*/ 632299 w 1560100"/>
                <a:gd name="connsiteY30" fmla="*/ 400314 h 1397771"/>
                <a:gd name="connsiteX31" fmla="*/ 569709 w 1560100"/>
                <a:gd name="connsiteY31" fmla="*/ 433219 h 1397771"/>
                <a:gd name="connsiteX32" fmla="*/ 499703 w 1560100"/>
                <a:gd name="connsiteY32" fmla="*/ 423395 h 1397771"/>
                <a:gd name="connsiteX33" fmla="*/ 484495 w 1560100"/>
                <a:gd name="connsiteY33" fmla="*/ 427143 h 1397771"/>
                <a:gd name="connsiteX34" fmla="*/ 484495 w 1560100"/>
                <a:gd name="connsiteY34" fmla="*/ 341685 h 1397771"/>
                <a:gd name="connsiteX35" fmla="*/ 378686 w 1560100"/>
                <a:gd name="connsiteY35" fmla="*/ 233859 h 1397771"/>
                <a:gd name="connsiteX36" fmla="*/ 378686 w 1560100"/>
                <a:gd name="connsiteY36" fmla="*/ 185392 h 1397771"/>
                <a:gd name="connsiteX37" fmla="*/ 410271 w 1560100"/>
                <a:gd name="connsiteY37" fmla="*/ 147901 h 1397771"/>
                <a:gd name="connsiteX38" fmla="*/ 410271 w 1560100"/>
                <a:gd name="connsiteY38" fmla="*/ 38088 h 1397771"/>
                <a:gd name="connsiteX39" fmla="*/ 372183 w 1560100"/>
                <a:gd name="connsiteY39" fmla="*/ 0 h 1397771"/>
                <a:gd name="connsiteX40" fmla="*/ 186340 w 1560100"/>
                <a:gd name="connsiteY40" fmla="*/ 0 h 1397771"/>
                <a:gd name="connsiteX41" fmla="*/ 148252 w 1560100"/>
                <a:gd name="connsiteY41" fmla="*/ 38088 h 1397771"/>
                <a:gd name="connsiteX42" fmla="*/ 148252 w 1560100"/>
                <a:gd name="connsiteY42" fmla="*/ 147901 h 1397771"/>
                <a:gd name="connsiteX43" fmla="*/ 179838 w 1560100"/>
                <a:gd name="connsiteY43" fmla="*/ 185392 h 1397771"/>
                <a:gd name="connsiteX44" fmla="*/ 179838 w 1560100"/>
                <a:gd name="connsiteY44" fmla="*/ 233853 h 1397771"/>
                <a:gd name="connsiteX45" fmla="*/ 74031 w 1560100"/>
                <a:gd name="connsiteY45" fmla="*/ 341679 h 1397771"/>
                <a:gd name="connsiteX46" fmla="*/ 74031 w 1560100"/>
                <a:gd name="connsiteY46" fmla="*/ 1008668 h 1397771"/>
                <a:gd name="connsiteX47" fmla="*/ 0 w 1560100"/>
                <a:gd name="connsiteY47" fmla="*/ 1170949 h 1397771"/>
                <a:gd name="connsiteX48" fmla="*/ 244700 w 1560100"/>
                <a:gd name="connsiteY48" fmla="*/ 1397772 h 1397771"/>
                <a:gd name="connsiteX49" fmla="*/ 1159388 w 1560100"/>
                <a:gd name="connsiteY49" fmla="*/ 1397504 h 1397771"/>
                <a:gd name="connsiteX50" fmla="*/ 1239940 w 1560100"/>
                <a:gd name="connsiteY50" fmla="*/ 1359864 h 1397771"/>
                <a:gd name="connsiteX51" fmla="*/ 1262897 w 1560100"/>
                <a:gd name="connsiteY51" fmla="*/ 1276548 h 1397771"/>
                <a:gd name="connsiteX52" fmla="*/ 1445590 w 1560100"/>
                <a:gd name="connsiteY52" fmla="*/ 1309380 h 1397771"/>
                <a:gd name="connsiteX53" fmla="*/ 1453277 w 1560100"/>
                <a:gd name="connsiteY53" fmla="*/ 1310065 h 1397771"/>
                <a:gd name="connsiteX54" fmla="*/ 1478510 w 1560100"/>
                <a:gd name="connsiteY54" fmla="*/ 1301985 h 1397771"/>
                <a:gd name="connsiteX55" fmla="*/ 1496162 w 1560100"/>
                <a:gd name="connsiteY55" fmla="*/ 1273159 h 1397771"/>
                <a:gd name="connsiteX56" fmla="*/ 1501110 w 1560100"/>
                <a:gd name="connsiteY56" fmla="*/ 1239956 h 1397771"/>
                <a:gd name="connsiteX57" fmla="*/ 1500875 w 1560100"/>
                <a:gd name="connsiteY57" fmla="*/ 1225714 h 1397771"/>
                <a:gd name="connsiteX58" fmla="*/ 1467937 w 1560100"/>
                <a:gd name="connsiteY58" fmla="*/ 1191401 h 1397771"/>
                <a:gd name="connsiteX59" fmla="*/ 1403543 w 1560100"/>
                <a:gd name="connsiteY59" fmla="*/ 1176629 h 1397771"/>
                <a:gd name="connsiteX60" fmla="*/ 1524575 w 1560100"/>
                <a:gd name="connsiteY60" fmla="*/ 1154394 h 1397771"/>
                <a:gd name="connsiteX61" fmla="*/ 1552462 w 1560100"/>
                <a:gd name="connsiteY61" fmla="*/ 1136350 h 1397771"/>
                <a:gd name="connsiteX62" fmla="*/ 1559367 w 1560100"/>
                <a:gd name="connsiteY62" fmla="*/ 1103965 h 1397771"/>
                <a:gd name="connsiteX63" fmla="*/ 1298112 w 1560100"/>
                <a:gd name="connsiteY63" fmla="*/ 661511 h 1397771"/>
                <a:gd name="connsiteX64" fmla="*/ 1338400 w 1560100"/>
                <a:gd name="connsiteY64" fmla="*/ 667983 h 1397771"/>
                <a:gd name="connsiteX65" fmla="*/ 1327473 w 1560100"/>
                <a:gd name="connsiteY65" fmla="*/ 773073 h 1397771"/>
                <a:gd name="connsiteX66" fmla="*/ 1265911 w 1560100"/>
                <a:gd name="connsiteY66" fmla="*/ 773073 h 1397771"/>
                <a:gd name="connsiteX67" fmla="*/ 1285555 w 1560100"/>
                <a:gd name="connsiteY67" fmla="*/ 753383 h 1397771"/>
                <a:gd name="connsiteX68" fmla="*/ 1285515 w 1560100"/>
                <a:gd name="connsiteY68" fmla="*/ 721063 h 1397771"/>
                <a:gd name="connsiteX69" fmla="*/ 1253198 w 1560100"/>
                <a:gd name="connsiteY69" fmla="*/ 721099 h 1397771"/>
                <a:gd name="connsiteX70" fmla="*/ 1242805 w 1560100"/>
                <a:gd name="connsiteY70" fmla="*/ 731517 h 1397771"/>
                <a:gd name="connsiteX71" fmla="*/ 1218242 w 1560100"/>
                <a:gd name="connsiteY71" fmla="*/ 689327 h 1397771"/>
                <a:gd name="connsiteX72" fmla="*/ 1298112 w 1560100"/>
                <a:gd name="connsiteY72" fmla="*/ 661511 h 1397771"/>
                <a:gd name="connsiteX73" fmla="*/ 1169233 w 1560100"/>
                <a:gd name="connsiteY73" fmla="*/ 547014 h 1397771"/>
                <a:gd name="connsiteX74" fmla="*/ 1244081 w 1560100"/>
                <a:gd name="connsiteY74" fmla="*/ 622085 h 1397771"/>
                <a:gd name="connsiteX75" fmla="*/ 1244023 w 1560100"/>
                <a:gd name="connsiteY75" fmla="*/ 624373 h 1397771"/>
                <a:gd name="connsiteX76" fmla="*/ 1178792 w 1560100"/>
                <a:gd name="connsiteY76" fmla="*/ 663068 h 1397771"/>
                <a:gd name="connsiteX77" fmla="*/ 1169584 w 1560100"/>
                <a:gd name="connsiteY77" fmla="*/ 659996 h 1397771"/>
                <a:gd name="connsiteX78" fmla="*/ 1106412 w 1560100"/>
                <a:gd name="connsiteY78" fmla="*/ 581416 h 1397771"/>
                <a:gd name="connsiteX79" fmla="*/ 1169233 w 1560100"/>
                <a:gd name="connsiteY79" fmla="*/ 547014 h 1397771"/>
                <a:gd name="connsiteX80" fmla="*/ 1048433 w 1560100"/>
                <a:gd name="connsiteY80" fmla="*/ 419714 h 1397771"/>
                <a:gd name="connsiteX81" fmla="*/ 1093907 w 1560100"/>
                <a:gd name="connsiteY81" fmla="*/ 427192 h 1397771"/>
                <a:gd name="connsiteX82" fmla="*/ 1088255 w 1560100"/>
                <a:gd name="connsiteY82" fmla="*/ 532733 h 1397771"/>
                <a:gd name="connsiteX83" fmla="*/ 1058978 w 1560100"/>
                <a:gd name="connsiteY83" fmla="*/ 573323 h 1397771"/>
                <a:gd name="connsiteX84" fmla="*/ 1046787 w 1560100"/>
                <a:gd name="connsiteY84" fmla="*/ 574712 h 1397771"/>
                <a:gd name="connsiteX85" fmla="*/ 998208 w 1560100"/>
                <a:gd name="connsiteY85" fmla="*/ 596867 h 1397771"/>
                <a:gd name="connsiteX86" fmla="*/ 980922 w 1560100"/>
                <a:gd name="connsiteY86" fmla="*/ 572872 h 1397771"/>
                <a:gd name="connsiteX87" fmla="*/ 1033328 w 1560100"/>
                <a:gd name="connsiteY87" fmla="*/ 520347 h 1397771"/>
                <a:gd name="connsiteX88" fmla="*/ 1033289 w 1560100"/>
                <a:gd name="connsiteY88" fmla="*/ 488029 h 1397771"/>
                <a:gd name="connsiteX89" fmla="*/ 1000969 w 1560100"/>
                <a:gd name="connsiteY89" fmla="*/ 488066 h 1397771"/>
                <a:gd name="connsiteX90" fmla="*/ 943690 w 1560100"/>
                <a:gd name="connsiteY90" fmla="*/ 545476 h 1397771"/>
                <a:gd name="connsiteX91" fmla="*/ 908630 w 1560100"/>
                <a:gd name="connsiteY91" fmla="*/ 535064 h 1397771"/>
                <a:gd name="connsiteX92" fmla="*/ 947682 w 1560100"/>
                <a:gd name="connsiteY92" fmla="*/ 461578 h 1397771"/>
                <a:gd name="connsiteX93" fmla="*/ 1048433 w 1560100"/>
                <a:gd name="connsiteY93" fmla="*/ 419714 h 1397771"/>
                <a:gd name="connsiteX94" fmla="*/ 873318 w 1560100"/>
                <a:gd name="connsiteY94" fmla="*/ 773073 h 1397771"/>
                <a:gd name="connsiteX95" fmla="*/ 853509 w 1560100"/>
                <a:gd name="connsiteY95" fmla="*/ 773073 h 1397771"/>
                <a:gd name="connsiteX96" fmla="*/ 832250 w 1560100"/>
                <a:gd name="connsiteY96" fmla="*/ 758566 h 1397771"/>
                <a:gd name="connsiteX97" fmla="*/ 810990 w 1560100"/>
                <a:gd name="connsiteY97" fmla="*/ 773073 h 1397771"/>
                <a:gd name="connsiteX98" fmla="*/ 787686 w 1560100"/>
                <a:gd name="connsiteY98" fmla="*/ 773073 h 1397771"/>
                <a:gd name="connsiteX99" fmla="*/ 784365 w 1560100"/>
                <a:gd name="connsiteY99" fmla="*/ 744961 h 1397771"/>
                <a:gd name="connsiteX100" fmla="*/ 752045 w 1560100"/>
                <a:gd name="connsiteY100" fmla="*/ 744994 h 1397771"/>
                <a:gd name="connsiteX101" fmla="*/ 730505 w 1560100"/>
                <a:gd name="connsiteY101" fmla="*/ 766580 h 1397771"/>
                <a:gd name="connsiteX102" fmla="*/ 725990 w 1560100"/>
                <a:gd name="connsiteY102" fmla="*/ 773073 h 1397771"/>
                <a:gd name="connsiteX103" fmla="*/ 679476 w 1560100"/>
                <a:gd name="connsiteY103" fmla="*/ 773073 h 1397771"/>
                <a:gd name="connsiteX104" fmla="*/ 650167 w 1560100"/>
                <a:gd name="connsiteY104" fmla="*/ 680844 h 1397771"/>
                <a:gd name="connsiteX105" fmla="*/ 1012724 w 1560100"/>
                <a:gd name="connsiteY105" fmla="*/ 680844 h 1397771"/>
                <a:gd name="connsiteX106" fmla="*/ 983414 w 1560100"/>
                <a:gd name="connsiteY106" fmla="*/ 773073 h 1397771"/>
                <a:gd name="connsiteX107" fmla="*/ 935012 w 1560100"/>
                <a:gd name="connsiteY107" fmla="*/ 773073 h 1397771"/>
                <a:gd name="connsiteX108" fmla="*/ 930496 w 1560100"/>
                <a:gd name="connsiteY108" fmla="*/ 766576 h 1397771"/>
                <a:gd name="connsiteX109" fmla="*/ 908960 w 1560100"/>
                <a:gd name="connsiteY109" fmla="*/ 744991 h 1397771"/>
                <a:gd name="connsiteX110" fmla="*/ 876642 w 1560100"/>
                <a:gd name="connsiteY110" fmla="*/ 744955 h 1397771"/>
                <a:gd name="connsiteX111" fmla="*/ 873318 w 1560100"/>
                <a:gd name="connsiteY111" fmla="*/ 773073 h 1397771"/>
                <a:gd name="connsiteX112" fmla="*/ 820168 w 1560100"/>
                <a:gd name="connsiteY112" fmla="*/ 635138 h 1397771"/>
                <a:gd name="connsiteX113" fmla="*/ 892414 w 1560100"/>
                <a:gd name="connsiteY113" fmla="*/ 579658 h 1397771"/>
                <a:gd name="connsiteX114" fmla="*/ 964663 w 1560100"/>
                <a:gd name="connsiteY114" fmla="*/ 635138 h 1397771"/>
                <a:gd name="connsiteX115" fmla="*/ 820168 w 1560100"/>
                <a:gd name="connsiteY115" fmla="*/ 635138 h 1397771"/>
                <a:gd name="connsiteX116" fmla="*/ 866901 w 1560100"/>
                <a:gd name="connsiteY116" fmla="*/ 354135 h 1397771"/>
                <a:gd name="connsiteX117" fmla="*/ 910060 w 1560100"/>
                <a:gd name="connsiteY117" fmla="*/ 434840 h 1397771"/>
                <a:gd name="connsiteX118" fmla="*/ 881055 w 1560100"/>
                <a:gd name="connsiteY118" fmla="*/ 476438 h 1397771"/>
                <a:gd name="connsiteX119" fmla="*/ 869150 w 1560100"/>
                <a:gd name="connsiteY119" fmla="*/ 473065 h 1397771"/>
                <a:gd name="connsiteX120" fmla="*/ 838697 w 1560100"/>
                <a:gd name="connsiteY120" fmla="*/ 473065 h 1397771"/>
                <a:gd name="connsiteX121" fmla="*/ 815844 w 1560100"/>
                <a:gd name="connsiteY121" fmla="*/ 495918 h 1397771"/>
                <a:gd name="connsiteX122" fmla="*/ 838697 w 1560100"/>
                <a:gd name="connsiteY122" fmla="*/ 518771 h 1397771"/>
                <a:gd name="connsiteX123" fmla="*/ 865411 w 1560100"/>
                <a:gd name="connsiteY123" fmla="*/ 518771 h 1397771"/>
                <a:gd name="connsiteX124" fmla="*/ 861895 w 1560100"/>
                <a:gd name="connsiteY124" fmla="*/ 537904 h 1397771"/>
                <a:gd name="connsiteX125" fmla="*/ 836043 w 1560100"/>
                <a:gd name="connsiteY125" fmla="*/ 548002 h 1397771"/>
                <a:gd name="connsiteX126" fmla="*/ 765702 w 1560100"/>
                <a:gd name="connsiteY126" fmla="*/ 494267 h 1397771"/>
                <a:gd name="connsiteX127" fmla="*/ 765668 w 1560100"/>
                <a:gd name="connsiteY127" fmla="*/ 494075 h 1397771"/>
                <a:gd name="connsiteX128" fmla="*/ 756488 w 1560100"/>
                <a:gd name="connsiteY128" fmla="*/ 464802 h 1397771"/>
                <a:gd name="connsiteX129" fmla="*/ 866901 w 1560100"/>
                <a:gd name="connsiteY129" fmla="*/ 354135 h 1397771"/>
                <a:gd name="connsiteX130" fmla="*/ 453787 w 1560100"/>
                <a:gd name="connsiteY130" fmla="*/ 560348 h 1397771"/>
                <a:gd name="connsiteX131" fmla="*/ 450764 w 1560100"/>
                <a:gd name="connsiteY131" fmla="*/ 548897 h 1397771"/>
                <a:gd name="connsiteX132" fmla="*/ 507537 w 1560100"/>
                <a:gd name="connsiteY132" fmla="*/ 468419 h 1397771"/>
                <a:gd name="connsiteX133" fmla="*/ 519588 w 1560100"/>
                <a:gd name="connsiteY133" fmla="*/ 467370 h 1397771"/>
                <a:gd name="connsiteX134" fmla="*/ 561192 w 1560100"/>
                <a:gd name="connsiteY134" fmla="*/ 481256 h 1397771"/>
                <a:gd name="connsiteX135" fmla="*/ 578777 w 1560100"/>
                <a:gd name="connsiteY135" fmla="*/ 485464 h 1397771"/>
                <a:gd name="connsiteX136" fmla="*/ 593918 w 1560100"/>
                <a:gd name="connsiteY136" fmla="*/ 475576 h 1397771"/>
                <a:gd name="connsiteX137" fmla="*/ 640136 w 1560100"/>
                <a:gd name="connsiteY137" fmla="*/ 445334 h 1397771"/>
                <a:gd name="connsiteX138" fmla="*/ 652214 w 1560100"/>
                <a:gd name="connsiteY138" fmla="*/ 444286 h 1397771"/>
                <a:gd name="connsiteX139" fmla="*/ 720633 w 1560100"/>
                <a:gd name="connsiteY139" fmla="*/ 501891 h 1397771"/>
                <a:gd name="connsiteX140" fmla="*/ 721644 w 1560100"/>
                <a:gd name="connsiteY140" fmla="*/ 513737 h 1397771"/>
                <a:gd name="connsiteX141" fmla="*/ 742499 w 1560100"/>
                <a:gd name="connsiteY141" fmla="*/ 536462 h 1397771"/>
                <a:gd name="connsiteX142" fmla="*/ 799881 w 1560100"/>
                <a:gd name="connsiteY142" fmla="*/ 577439 h 1397771"/>
                <a:gd name="connsiteX143" fmla="*/ 773472 w 1560100"/>
                <a:gd name="connsiteY143" fmla="*/ 635138 h 1397771"/>
                <a:gd name="connsiteX144" fmla="*/ 643143 w 1560100"/>
                <a:gd name="connsiteY144" fmla="*/ 635138 h 1397771"/>
                <a:gd name="connsiteX145" fmla="*/ 607237 w 1560100"/>
                <a:gd name="connsiteY145" fmla="*/ 659299 h 1397771"/>
                <a:gd name="connsiteX146" fmla="*/ 509359 w 1560100"/>
                <a:gd name="connsiteY146" fmla="*/ 629249 h 1397771"/>
                <a:gd name="connsiteX147" fmla="*/ 444743 w 1560100"/>
                <a:gd name="connsiteY147" fmla="*/ 641665 h 1397771"/>
                <a:gd name="connsiteX148" fmla="*/ 435419 w 1560100"/>
                <a:gd name="connsiteY148" fmla="*/ 647811 h 1397771"/>
                <a:gd name="connsiteX149" fmla="*/ 429261 w 1560100"/>
                <a:gd name="connsiteY149" fmla="*/ 657187 h 1397771"/>
                <a:gd name="connsiteX150" fmla="*/ 418599 w 1560100"/>
                <a:gd name="connsiteY150" fmla="*/ 697807 h 1397771"/>
                <a:gd name="connsiteX151" fmla="*/ 402383 w 1560100"/>
                <a:gd name="connsiteY151" fmla="*/ 663878 h 1397771"/>
                <a:gd name="connsiteX152" fmla="*/ 441842 w 1560100"/>
                <a:gd name="connsiteY152" fmla="*/ 588799 h 1397771"/>
                <a:gd name="connsiteX153" fmla="*/ 453787 w 1560100"/>
                <a:gd name="connsiteY153" fmla="*/ 560348 h 1397771"/>
                <a:gd name="connsiteX154" fmla="*/ 521913 w 1560100"/>
                <a:gd name="connsiteY154" fmla="*/ 766823 h 1397771"/>
                <a:gd name="connsiteX155" fmla="*/ 528147 w 1560100"/>
                <a:gd name="connsiteY155" fmla="*/ 773073 h 1397771"/>
                <a:gd name="connsiteX156" fmla="*/ 473260 w 1560100"/>
                <a:gd name="connsiteY156" fmla="*/ 773073 h 1397771"/>
                <a:gd name="connsiteX157" fmla="*/ 469071 w 1560100"/>
                <a:gd name="connsiteY157" fmla="*/ 681426 h 1397771"/>
                <a:gd name="connsiteX158" fmla="*/ 509359 w 1560100"/>
                <a:gd name="connsiteY158" fmla="*/ 674951 h 1397771"/>
                <a:gd name="connsiteX159" fmla="*/ 600567 w 1560100"/>
                <a:gd name="connsiteY159" fmla="*/ 712845 h 1397771"/>
                <a:gd name="connsiteX160" fmla="*/ 609665 w 1560100"/>
                <a:gd name="connsiteY160" fmla="*/ 723022 h 1397771"/>
                <a:gd name="connsiteX161" fmla="*/ 627155 w 1560100"/>
                <a:gd name="connsiteY161" fmla="*/ 773070 h 1397771"/>
                <a:gd name="connsiteX162" fmla="*/ 592714 w 1560100"/>
                <a:gd name="connsiteY162" fmla="*/ 773070 h 1397771"/>
                <a:gd name="connsiteX163" fmla="*/ 554269 w 1560100"/>
                <a:gd name="connsiteY163" fmla="*/ 734537 h 1397771"/>
                <a:gd name="connsiteX164" fmla="*/ 521952 w 1560100"/>
                <a:gd name="connsiteY164" fmla="*/ 734500 h 1397771"/>
                <a:gd name="connsiteX165" fmla="*/ 521913 w 1560100"/>
                <a:gd name="connsiteY165" fmla="*/ 766823 h 1397771"/>
                <a:gd name="connsiteX166" fmla="*/ 424590 w 1560100"/>
                <a:gd name="connsiteY166" fmla="*/ 773073 h 1397771"/>
                <a:gd name="connsiteX167" fmla="*/ 343120 w 1560100"/>
                <a:gd name="connsiteY167" fmla="*/ 773073 h 1397771"/>
                <a:gd name="connsiteX168" fmla="*/ 378552 w 1560100"/>
                <a:gd name="connsiteY168" fmla="*/ 720938 h 1397771"/>
                <a:gd name="connsiteX169" fmla="*/ 420229 w 1560100"/>
                <a:gd name="connsiteY169" fmla="*/ 755479 h 1397771"/>
                <a:gd name="connsiteX170" fmla="*/ 424590 w 1560100"/>
                <a:gd name="connsiteY170" fmla="*/ 773073 h 1397771"/>
                <a:gd name="connsiteX171" fmla="*/ 193958 w 1560100"/>
                <a:gd name="connsiteY171" fmla="*/ 45706 h 1397771"/>
                <a:gd name="connsiteX172" fmla="*/ 364566 w 1560100"/>
                <a:gd name="connsiteY172" fmla="*/ 45706 h 1397771"/>
                <a:gd name="connsiteX173" fmla="*/ 364566 w 1560100"/>
                <a:gd name="connsiteY173" fmla="*/ 140284 h 1397771"/>
                <a:gd name="connsiteX174" fmla="*/ 193958 w 1560100"/>
                <a:gd name="connsiteY174" fmla="*/ 140284 h 1397771"/>
                <a:gd name="connsiteX175" fmla="*/ 193958 w 1560100"/>
                <a:gd name="connsiteY175" fmla="*/ 45706 h 1397771"/>
                <a:gd name="connsiteX176" fmla="*/ 332980 w 1560100"/>
                <a:gd name="connsiteY176" fmla="*/ 185990 h 1397771"/>
                <a:gd name="connsiteX177" fmla="*/ 332980 w 1560100"/>
                <a:gd name="connsiteY177" fmla="*/ 233807 h 1397771"/>
                <a:gd name="connsiteX178" fmla="*/ 225546 w 1560100"/>
                <a:gd name="connsiteY178" fmla="*/ 233807 h 1397771"/>
                <a:gd name="connsiteX179" fmla="*/ 225546 w 1560100"/>
                <a:gd name="connsiteY179" fmla="*/ 185990 h 1397771"/>
                <a:gd name="connsiteX180" fmla="*/ 332980 w 1560100"/>
                <a:gd name="connsiteY180" fmla="*/ 185990 h 1397771"/>
                <a:gd name="connsiteX181" fmla="*/ 119740 w 1560100"/>
                <a:gd name="connsiteY181" fmla="*/ 434358 h 1397771"/>
                <a:gd name="connsiteX182" fmla="*/ 268141 w 1560100"/>
                <a:gd name="connsiteY182" fmla="*/ 434358 h 1397771"/>
                <a:gd name="connsiteX183" fmla="*/ 290994 w 1560100"/>
                <a:gd name="connsiteY183" fmla="*/ 411506 h 1397771"/>
                <a:gd name="connsiteX184" fmla="*/ 268141 w 1560100"/>
                <a:gd name="connsiteY184" fmla="*/ 388653 h 1397771"/>
                <a:gd name="connsiteX185" fmla="*/ 119740 w 1560100"/>
                <a:gd name="connsiteY185" fmla="*/ 388653 h 1397771"/>
                <a:gd name="connsiteX186" fmla="*/ 119740 w 1560100"/>
                <a:gd name="connsiteY186" fmla="*/ 341679 h 1397771"/>
                <a:gd name="connsiteX187" fmla="*/ 181715 w 1560100"/>
                <a:gd name="connsiteY187" fmla="*/ 279513 h 1397771"/>
                <a:gd name="connsiteX188" fmla="*/ 376812 w 1560100"/>
                <a:gd name="connsiteY188" fmla="*/ 279513 h 1397771"/>
                <a:gd name="connsiteX189" fmla="*/ 438789 w 1560100"/>
                <a:gd name="connsiteY189" fmla="*/ 341679 h 1397771"/>
                <a:gd name="connsiteX190" fmla="*/ 438789 w 1560100"/>
                <a:gd name="connsiteY190" fmla="*/ 388653 h 1397771"/>
                <a:gd name="connsiteX191" fmla="*/ 396118 w 1560100"/>
                <a:gd name="connsiteY191" fmla="*/ 388653 h 1397771"/>
                <a:gd name="connsiteX192" fmla="*/ 373265 w 1560100"/>
                <a:gd name="connsiteY192" fmla="*/ 411506 h 1397771"/>
                <a:gd name="connsiteX193" fmla="*/ 396118 w 1560100"/>
                <a:gd name="connsiteY193" fmla="*/ 434358 h 1397771"/>
                <a:gd name="connsiteX194" fmla="*/ 438789 w 1560100"/>
                <a:gd name="connsiteY194" fmla="*/ 434358 h 1397771"/>
                <a:gd name="connsiteX195" fmla="*/ 438789 w 1560100"/>
                <a:gd name="connsiteY195" fmla="*/ 454643 h 1397771"/>
                <a:gd name="connsiteX196" fmla="*/ 405722 w 1560100"/>
                <a:gd name="connsiteY196" fmla="*/ 556686 h 1397771"/>
                <a:gd name="connsiteX197" fmla="*/ 405762 w 1560100"/>
                <a:gd name="connsiteY197" fmla="*/ 556920 h 1397771"/>
                <a:gd name="connsiteX198" fmla="*/ 357344 w 1560100"/>
                <a:gd name="connsiteY198" fmla="*/ 671685 h 1397771"/>
                <a:gd name="connsiteX199" fmla="*/ 358989 w 1560100"/>
                <a:gd name="connsiteY199" fmla="*/ 679434 h 1397771"/>
                <a:gd name="connsiteX200" fmla="*/ 328531 w 1560100"/>
                <a:gd name="connsiteY200" fmla="*/ 703371 h 1397771"/>
                <a:gd name="connsiteX201" fmla="*/ 119740 w 1560100"/>
                <a:gd name="connsiteY201" fmla="*/ 703371 h 1397771"/>
                <a:gd name="connsiteX202" fmla="*/ 119740 w 1560100"/>
                <a:gd name="connsiteY202" fmla="*/ 434358 h 1397771"/>
                <a:gd name="connsiteX203" fmla="*/ 119737 w 1560100"/>
                <a:gd name="connsiteY203" fmla="*/ 749074 h 1397771"/>
                <a:gd name="connsiteX204" fmla="*/ 119737 w 1560100"/>
                <a:gd name="connsiteY204" fmla="*/ 749074 h 1397771"/>
                <a:gd name="connsiteX205" fmla="*/ 301994 w 1560100"/>
                <a:gd name="connsiteY205" fmla="*/ 749074 h 1397771"/>
                <a:gd name="connsiteX206" fmla="*/ 297021 w 1560100"/>
                <a:gd name="connsiteY206" fmla="*/ 773073 h 1397771"/>
                <a:gd name="connsiteX207" fmla="*/ 293170 w 1560100"/>
                <a:gd name="connsiteY207" fmla="*/ 773073 h 1397771"/>
                <a:gd name="connsiteX208" fmla="*/ 255021 w 1560100"/>
                <a:gd name="connsiteY208" fmla="*/ 811252 h 1397771"/>
                <a:gd name="connsiteX209" fmla="*/ 264930 w 1560100"/>
                <a:gd name="connsiteY209" fmla="*/ 918015 h 1397771"/>
                <a:gd name="connsiteX210" fmla="*/ 244780 w 1560100"/>
                <a:gd name="connsiteY210" fmla="*/ 917205 h 1397771"/>
                <a:gd name="connsiteX211" fmla="*/ 170641 w 1560100"/>
                <a:gd name="connsiteY211" fmla="*/ 929555 h 1397771"/>
                <a:gd name="connsiteX212" fmla="*/ 129400 w 1560100"/>
                <a:gd name="connsiteY212" fmla="*/ 971004 h 1397771"/>
                <a:gd name="connsiteX213" fmla="*/ 119737 w 1560100"/>
                <a:gd name="connsiteY213" fmla="*/ 976108 h 1397771"/>
                <a:gd name="connsiteX214" fmla="*/ 119737 w 1560100"/>
                <a:gd name="connsiteY214" fmla="*/ 749074 h 1397771"/>
                <a:gd name="connsiteX215" fmla="*/ 409120 w 1560100"/>
                <a:gd name="connsiteY215" fmla="*/ 1029815 h 1397771"/>
                <a:gd name="connsiteX216" fmla="*/ 425297 w 1560100"/>
                <a:gd name="connsiteY216" fmla="*/ 1046035 h 1397771"/>
                <a:gd name="connsiteX217" fmla="*/ 424446 w 1560100"/>
                <a:gd name="connsiteY217" fmla="*/ 1046041 h 1397771"/>
                <a:gd name="connsiteX218" fmla="*/ 361845 w 1560100"/>
                <a:gd name="connsiteY218" fmla="*/ 1026198 h 1397771"/>
                <a:gd name="connsiteX219" fmla="*/ 335628 w 1560100"/>
                <a:gd name="connsiteY219" fmla="*/ 1008394 h 1397771"/>
                <a:gd name="connsiteX220" fmla="*/ 306080 w 1560100"/>
                <a:gd name="connsiteY220" fmla="*/ 1008397 h 1397771"/>
                <a:gd name="connsiteX221" fmla="*/ 279876 w 1560100"/>
                <a:gd name="connsiteY221" fmla="*/ 1026192 h 1397771"/>
                <a:gd name="connsiteX222" fmla="*/ 217271 w 1560100"/>
                <a:gd name="connsiteY222" fmla="*/ 1046041 h 1397771"/>
                <a:gd name="connsiteX223" fmla="*/ 216414 w 1560100"/>
                <a:gd name="connsiteY223" fmla="*/ 1046035 h 1397771"/>
                <a:gd name="connsiteX224" fmla="*/ 232591 w 1560100"/>
                <a:gd name="connsiteY224" fmla="*/ 1029809 h 1397771"/>
                <a:gd name="connsiteX225" fmla="*/ 240279 w 1560100"/>
                <a:gd name="connsiteY225" fmla="*/ 1005673 h 1397771"/>
                <a:gd name="connsiteX226" fmla="*/ 220970 w 1560100"/>
                <a:gd name="connsiteY226" fmla="*/ 989271 h 1397771"/>
                <a:gd name="connsiteX227" fmla="*/ 177964 w 1560100"/>
                <a:gd name="connsiteY227" fmla="*/ 976848 h 1397771"/>
                <a:gd name="connsiteX228" fmla="*/ 244789 w 1560100"/>
                <a:gd name="connsiteY228" fmla="*/ 962911 h 1397771"/>
                <a:gd name="connsiteX229" fmla="*/ 309670 w 1560100"/>
                <a:gd name="connsiteY229" fmla="*/ 975602 h 1397771"/>
                <a:gd name="connsiteX230" fmla="*/ 332044 w 1560100"/>
                <a:gd name="connsiteY230" fmla="*/ 975605 h 1397771"/>
                <a:gd name="connsiteX231" fmla="*/ 396935 w 1560100"/>
                <a:gd name="connsiteY231" fmla="*/ 962914 h 1397771"/>
                <a:gd name="connsiteX232" fmla="*/ 463757 w 1560100"/>
                <a:gd name="connsiteY232" fmla="*/ 976851 h 1397771"/>
                <a:gd name="connsiteX233" fmla="*/ 420744 w 1560100"/>
                <a:gd name="connsiteY233" fmla="*/ 989274 h 1397771"/>
                <a:gd name="connsiteX234" fmla="*/ 401435 w 1560100"/>
                <a:gd name="connsiteY234" fmla="*/ 1005679 h 1397771"/>
                <a:gd name="connsiteX235" fmla="*/ 409120 w 1560100"/>
                <a:gd name="connsiteY235" fmla="*/ 1029815 h 1397771"/>
                <a:gd name="connsiteX236" fmla="*/ 363405 w 1560100"/>
                <a:gd name="connsiteY236" fmla="*/ 1307969 h 1397771"/>
                <a:gd name="connsiteX237" fmla="*/ 364191 w 1560100"/>
                <a:gd name="connsiteY237" fmla="*/ 1312204 h 1397771"/>
                <a:gd name="connsiteX238" fmla="*/ 380648 w 1560100"/>
                <a:gd name="connsiteY238" fmla="*/ 1352066 h 1397771"/>
                <a:gd name="connsiteX239" fmla="*/ 244700 w 1560100"/>
                <a:gd name="connsiteY239" fmla="*/ 1352066 h 1397771"/>
                <a:gd name="connsiteX240" fmla="*/ 45706 w 1560100"/>
                <a:gd name="connsiteY240" fmla="*/ 1170949 h 1397771"/>
                <a:gd name="connsiteX241" fmla="*/ 148831 w 1560100"/>
                <a:gd name="connsiteY241" fmla="*/ 1012304 h 1397771"/>
                <a:gd name="connsiteX242" fmla="*/ 175112 w 1560100"/>
                <a:gd name="connsiteY242" fmla="*/ 1025772 h 1397771"/>
                <a:gd name="connsiteX243" fmla="*/ 167412 w 1560100"/>
                <a:gd name="connsiteY243" fmla="*/ 1048363 h 1397771"/>
                <a:gd name="connsiteX244" fmla="*/ 176498 w 1560100"/>
                <a:gd name="connsiteY244" fmla="*/ 1076542 h 1397771"/>
                <a:gd name="connsiteX245" fmla="*/ 217271 w 1560100"/>
                <a:gd name="connsiteY245" fmla="*/ 1091750 h 1397771"/>
                <a:gd name="connsiteX246" fmla="*/ 302012 w 1560100"/>
                <a:gd name="connsiteY246" fmla="*/ 1066182 h 1397771"/>
                <a:gd name="connsiteX247" fmla="*/ 320859 w 1560100"/>
                <a:gd name="connsiteY247" fmla="*/ 1054542 h 1397771"/>
                <a:gd name="connsiteX248" fmla="*/ 339705 w 1560100"/>
                <a:gd name="connsiteY248" fmla="*/ 1066185 h 1397771"/>
                <a:gd name="connsiteX249" fmla="*/ 424446 w 1560100"/>
                <a:gd name="connsiteY249" fmla="*/ 1091750 h 1397771"/>
                <a:gd name="connsiteX250" fmla="*/ 424449 w 1560100"/>
                <a:gd name="connsiteY250" fmla="*/ 1091750 h 1397771"/>
                <a:gd name="connsiteX251" fmla="*/ 465213 w 1560100"/>
                <a:gd name="connsiteY251" fmla="*/ 1076545 h 1397771"/>
                <a:gd name="connsiteX252" fmla="*/ 474302 w 1560100"/>
                <a:gd name="connsiteY252" fmla="*/ 1048363 h 1397771"/>
                <a:gd name="connsiteX253" fmla="*/ 466603 w 1560100"/>
                <a:gd name="connsiteY253" fmla="*/ 1025772 h 1397771"/>
                <a:gd name="connsiteX254" fmla="*/ 492886 w 1560100"/>
                <a:gd name="connsiteY254" fmla="*/ 1012304 h 1397771"/>
                <a:gd name="connsiteX255" fmla="*/ 590828 w 1560100"/>
                <a:gd name="connsiteY255" fmla="*/ 1129884 h 1397771"/>
                <a:gd name="connsiteX256" fmla="*/ 429197 w 1560100"/>
                <a:gd name="connsiteY256" fmla="*/ 1191285 h 1397771"/>
                <a:gd name="connsiteX257" fmla="*/ 363405 w 1560100"/>
                <a:gd name="connsiteY257" fmla="*/ 1307969 h 1397771"/>
                <a:gd name="connsiteX258" fmla="*/ 1204863 w 1560100"/>
                <a:gd name="connsiteY258" fmla="*/ 1330560 h 1397771"/>
                <a:gd name="connsiteX259" fmla="*/ 1159367 w 1560100"/>
                <a:gd name="connsiteY259" fmla="*/ 1351798 h 1397771"/>
                <a:gd name="connsiteX260" fmla="*/ 1135380 w 1560100"/>
                <a:gd name="connsiteY260" fmla="*/ 1351807 h 1397771"/>
                <a:gd name="connsiteX261" fmla="*/ 1120395 w 1560100"/>
                <a:gd name="connsiteY261" fmla="*/ 1270892 h 1397771"/>
                <a:gd name="connsiteX262" fmla="*/ 1093761 w 1560100"/>
                <a:gd name="connsiteY262" fmla="*/ 1252583 h 1397771"/>
                <a:gd name="connsiteX263" fmla="*/ 1075451 w 1560100"/>
                <a:gd name="connsiteY263" fmla="*/ 1279214 h 1397771"/>
                <a:gd name="connsiteX264" fmla="*/ 1088901 w 1560100"/>
                <a:gd name="connsiteY264" fmla="*/ 1351822 h 1397771"/>
                <a:gd name="connsiteX265" fmla="*/ 1010268 w 1560100"/>
                <a:gd name="connsiteY265" fmla="*/ 1351853 h 1397771"/>
                <a:gd name="connsiteX266" fmla="*/ 1000137 w 1560100"/>
                <a:gd name="connsiteY266" fmla="*/ 1297137 h 1397771"/>
                <a:gd name="connsiteX267" fmla="*/ 973502 w 1560100"/>
                <a:gd name="connsiteY267" fmla="*/ 1278827 h 1397771"/>
                <a:gd name="connsiteX268" fmla="*/ 955193 w 1560100"/>
                <a:gd name="connsiteY268" fmla="*/ 1305458 h 1397771"/>
                <a:gd name="connsiteX269" fmla="*/ 963785 w 1560100"/>
                <a:gd name="connsiteY269" fmla="*/ 1351871 h 1397771"/>
                <a:gd name="connsiteX270" fmla="*/ 780885 w 1560100"/>
                <a:gd name="connsiteY270" fmla="*/ 1351941 h 1397771"/>
                <a:gd name="connsiteX271" fmla="*/ 767119 w 1560100"/>
                <a:gd name="connsiteY271" fmla="*/ 1277630 h 1397771"/>
                <a:gd name="connsiteX272" fmla="*/ 740485 w 1560100"/>
                <a:gd name="connsiteY272" fmla="*/ 1259323 h 1397771"/>
                <a:gd name="connsiteX273" fmla="*/ 722175 w 1560100"/>
                <a:gd name="connsiteY273" fmla="*/ 1285957 h 1397771"/>
                <a:gd name="connsiteX274" fmla="*/ 734403 w 1560100"/>
                <a:gd name="connsiteY274" fmla="*/ 1351959 h 1397771"/>
                <a:gd name="connsiteX275" fmla="*/ 467346 w 1560100"/>
                <a:gd name="connsiteY275" fmla="*/ 1352063 h 1397771"/>
                <a:gd name="connsiteX276" fmla="*/ 467328 w 1560100"/>
                <a:gd name="connsiteY276" fmla="*/ 1352063 h 1397771"/>
                <a:gd name="connsiteX277" fmla="*/ 409123 w 1560100"/>
                <a:gd name="connsiteY277" fmla="*/ 1303871 h 1397771"/>
                <a:gd name="connsiteX278" fmla="*/ 408337 w 1560100"/>
                <a:gd name="connsiteY278" fmla="*/ 1299635 h 1397771"/>
                <a:gd name="connsiteX279" fmla="*/ 445419 w 1560100"/>
                <a:gd name="connsiteY279" fmla="*/ 1234011 h 1397771"/>
                <a:gd name="connsiteX280" fmla="*/ 535238 w 1560100"/>
                <a:gd name="connsiteY280" fmla="*/ 1199890 h 1397771"/>
                <a:gd name="connsiteX281" fmla="*/ 541929 w 1560100"/>
                <a:gd name="connsiteY281" fmla="*/ 1236004 h 1397771"/>
                <a:gd name="connsiteX282" fmla="*/ 564370 w 1560100"/>
                <a:gd name="connsiteY282" fmla="*/ 1254697 h 1397771"/>
                <a:gd name="connsiteX283" fmla="*/ 568563 w 1560100"/>
                <a:gd name="connsiteY283" fmla="*/ 1254310 h 1397771"/>
                <a:gd name="connsiteX284" fmla="*/ 586867 w 1560100"/>
                <a:gd name="connsiteY284" fmla="*/ 1227676 h 1397771"/>
                <a:gd name="connsiteX285" fmla="*/ 578661 w 1560100"/>
                <a:gd name="connsiteY285" fmla="*/ 1183393 h 1397771"/>
                <a:gd name="connsiteX286" fmla="*/ 711985 w 1560100"/>
                <a:gd name="connsiteY286" fmla="*/ 1132745 h 1397771"/>
                <a:gd name="connsiteX287" fmla="*/ 725234 w 1560100"/>
                <a:gd name="connsiteY287" fmla="*/ 1103265 h 1397771"/>
                <a:gd name="connsiteX288" fmla="*/ 695757 w 1560100"/>
                <a:gd name="connsiteY288" fmla="*/ 1090016 h 1397771"/>
                <a:gd name="connsiteX289" fmla="*/ 633715 w 1560100"/>
                <a:gd name="connsiteY289" fmla="*/ 1113585 h 1397771"/>
                <a:gd name="connsiteX290" fmla="*/ 512305 w 1560100"/>
                <a:gd name="connsiteY290" fmla="*/ 971001 h 1397771"/>
                <a:gd name="connsiteX291" fmla="*/ 471066 w 1560100"/>
                <a:gd name="connsiteY291" fmla="*/ 929552 h 1397771"/>
                <a:gd name="connsiteX292" fmla="*/ 396928 w 1560100"/>
                <a:gd name="connsiteY292" fmla="*/ 917202 h 1397771"/>
                <a:gd name="connsiteX293" fmla="*/ 343711 w 1560100"/>
                <a:gd name="connsiteY293" fmla="*/ 923125 h 1397771"/>
                <a:gd name="connsiteX294" fmla="*/ 343711 w 1560100"/>
                <a:gd name="connsiteY294" fmla="*/ 909322 h 1397771"/>
                <a:gd name="connsiteX295" fmla="*/ 320859 w 1560100"/>
                <a:gd name="connsiteY295" fmla="*/ 886469 h 1397771"/>
                <a:gd name="connsiteX296" fmla="*/ 306738 w 1560100"/>
                <a:gd name="connsiteY296" fmla="*/ 891375 h 1397771"/>
                <a:gd name="connsiteX297" fmla="*/ 300781 w 1560100"/>
                <a:gd name="connsiteY297" fmla="*/ 818773 h 1397771"/>
                <a:gd name="connsiteX298" fmla="*/ 1045142 w 1560100"/>
                <a:gd name="connsiteY298" fmla="*/ 818773 h 1397771"/>
                <a:gd name="connsiteX299" fmla="*/ 1067995 w 1560100"/>
                <a:gd name="connsiteY299" fmla="*/ 795920 h 1397771"/>
                <a:gd name="connsiteX300" fmla="*/ 1045142 w 1560100"/>
                <a:gd name="connsiteY300" fmla="*/ 773067 h 1397771"/>
                <a:gd name="connsiteX301" fmla="*/ 1035790 w 1560100"/>
                <a:gd name="connsiteY301" fmla="*/ 773067 h 1397771"/>
                <a:gd name="connsiteX302" fmla="*/ 1058564 w 1560100"/>
                <a:gd name="connsiteY302" fmla="*/ 673979 h 1397771"/>
                <a:gd name="connsiteX303" fmla="*/ 1023477 w 1560100"/>
                <a:gd name="connsiteY303" fmla="*/ 635321 h 1397771"/>
                <a:gd name="connsiteX304" fmla="*/ 1054627 w 1560100"/>
                <a:gd name="connsiteY304" fmla="*/ 619733 h 1397771"/>
                <a:gd name="connsiteX305" fmla="*/ 1065155 w 1560100"/>
                <a:gd name="connsiteY305" fmla="*/ 618818 h 1397771"/>
                <a:gd name="connsiteX306" fmla="*/ 1124768 w 1560100"/>
                <a:gd name="connsiteY306" fmla="*/ 669000 h 1397771"/>
                <a:gd name="connsiteX307" fmla="*/ 1125651 w 1560100"/>
                <a:gd name="connsiteY307" fmla="*/ 679330 h 1397771"/>
                <a:gd name="connsiteX308" fmla="*/ 1146505 w 1560100"/>
                <a:gd name="connsiteY308" fmla="*/ 702067 h 1397771"/>
                <a:gd name="connsiteX309" fmla="*/ 1200844 w 1560100"/>
                <a:gd name="connsiteY309" fmla="*/ 752015 h 1397771"/>
                <a:gd name="connsiteX310" fmla="*/ 1200685 w 1560100"/>
                <a:gd name="connsiteY310" fmla="*/ 773067 h 1397771"/>
                <a:gd name="connsiteX311" fmla="*/ 1176165 w 1560100"/>
                <a:gd name="connsiteY311" fmla="*/ 773067 h 1397771"/>
                <a:gd name="connsiteX312" fmla="*/ 1153312 w 1560100"/>
                <a:gd name="connsiteY312" fmla="*/ 795920 h 1397771"/>
                <a:gd name="connsiteX313" fmla="*/ 1176165 w 1560100"/>
                <a:gd name="connsiteY313" fmla="*/ 818773 h 1397771"/>
                <a:gd name="connsiteX314" fmla="*/ 1353785 w 1560100"/>
                <a:gd name="connsiteY314" fmla="*/ 818773 h 1397771"/>
                <a:gd name="connsiteX315" fmla="*/ 1337748 w 1560100"/>
                <a:gd name="connsiteY315" fmla="*/ 941374 h 1397771"/>
                <a:gd name="connsiteX316" fmla="*/ 1213897 w 1560100"/>
                <a:gd name="connsiteY316" fmla="*/ 1014485 h 1397771"/>
                <a:gd name="connsiteX317" fmla="*/ 1164459 w 1560100"/>
                <a:gd name="connsiteY317" fmla="*/ 952182 h 1397771"/>
                <a:gd name="connsiteX318" fmla="*/ 1075759 w 1560100"/>
                <a:gd name="connsiteY318" fmla="*/ 945652 h 1397771"/>
                <a:gd name="connsiteX319" fmla="*/ 820686 w 1560100"/>
                <a:gd name="connsiteY319" fmla="*/ 1042555 h 1397771"/>
                <a:gd name="connsiteX320" fmla="*/ 807438 w 1560100"/>
                <a:gd name="connsiteY320" fmla="*/ 1072035 h 1397771"/>
                <a:gd name="connsiteX321" fmla="*/ 836915 w 1560100"/>
                <a:gd name="connsiteY321" fmla="*/ 1085284 h 1397771"/>
                <a:gd name="connsiteX322" fmla="*/ 870518 w 1560100"/>
                <a:gd name="connsiteY322" fmla="*/ 1072520 h 1397771"/>
                <a:gd name="connsiteX323" fmla="*/ 880951 w 1560100"/>
                <a:gd name="connsiteY323" fmla="*/ 1128851 h 1397771"/>
                <a:gd name="connsiteX324" fmla="*/ 903396 w 1560100"/>
                <a:gd name="connsiteY324" fmla="*/ 1147547 h 1397771"/>
                <a:gd name="connsiteX325" fmla="*/ 907585 w 1560100"/>
                <a:gd name="connsiteY325" fmla="*/ 1147161 h 1397771"/>
                <a:gd name="connsiteX326" fmla="*/ 925895 w 1560100"/>
                <a:gd name="connsiteY326" fmla="*/ 1120529 h 1397771"/>
                <a:gd name="connsiteX327" fmla="*/ 913948 w 1560100"/>
                <a:gd name="connsiteY327" fmla="*/ 1056023 h 1397771"/>
                <a:gd name="connsiteX328" fmla="*/ 1091984 w 1560100"/>
                <a:gd name="connsiteY328" fmla="*/ 988387 h 1397771"/>
                <a:gd name="connsiteX329" fmla="*/ 1142136 w 1560100"/>
                <a:gd name="connsiteY329" fmla="*/ 992074 h 1397771"/>
                <a:gd name="connsiteX330" fmla="*/ 1171314 w 1560100"/>
                <a:gd name="connsiteY330" fmla="*/ 1032695 h 1397771"/>
                <a:gd name="connsiteX331" fmla="*/ 1217548 w 1560100"/>
                <a:gd name="connsiteY331" fmla="*/ 1282295 h 1397771"/>
                <a:gd name="connsiteX332" fmla="*/ 1204863 w 1560100"/>
                <a:gd name="connsiteY332" fmla="*/ 1330560 h 1397771"/>
                <a:gd name="connsiteX333" fmla="*/ 1286402 w 1560100"/>
                <a:gd name="connsiteY333" fmla="*/ 1151679 h 1397771"/>
                <a:gd name="connsiteX334" fmla="*/ 1267684 w 1560100"/>
                <a:gd name="connsiteY334" fmla="*/ 1173655 h 1397771"/>
                <a:gd name="connsiteX335" fmla="*/ 1285421 w 1560100"/>
                <a:gd name="connsiteY335" fmla="*/ 1196428 h 1397771"/>
                <a:gd name="connsiteX336" fmla="*/ 1455569 w 1560100"/>
                <a:gd name="connsiteY336" fmla="*/ 1235455 h 1397771"/>
                <a:gd name="connsiteX337" fmla="*/ 1451318 w 1560100"/>
                <a:gd name="connsiteY337" fmla="*/ 1263973 h 1397771"/>
                <a:gd name="connsiteX338" fmla="*/ 1254070 w 1560100"/>
                <a:gd name="connsiteY338" fmla="*/ 1228526 h 1397771"/>
                <a:gd name="connsiteX339" fmla="*/ 1223236 w 1560100"/>
                <a:gd name="connsiteY339" fmla="*/ 1062053 h 1397771"/>
                <a:gd name="connsiteX340" fmla="*/ 1395042 w 1560100"/>
                <a:gd name="connsiteY340" fmla="*/ 960635 h 1397771"/>
                <a:gd name="connsiteX341" fmla="*/ 1409354 w 1560100"/>
                <a:gd name="connsiteY341" fmla="*/ 985977 h 1397771"/>
                <a:gd name="connsiteX342" fmla="*/ 1264442 w 1560100"/>
                <a:gd name="connsiteY342" fmla="*/ 1082846 h 1397771"/>
                <a:gd name="connsiteX343" fmla="*/ 1255968 w 1560100"/>
                <a:gd name="connsiteY343" fmla="*/ 1110437 h 1397771"/>
                <a:gd name="connsiteX344" fmla="*/ 1281274 w 1560100"/>
                <a:gd name="connsiteY344" fmla="*/ 1124323 h 1397771"/>
                <a:gd name="connsiteX345" fmla="*/ 1508907 w 1560100"/>
                <a:gd name="connsiteY345" fmla="*/ 1082508 h 1397771"/>
                <a:gd name="connsiteX346" fmla="*/ 1513978 w 1560100"/>
                <a:gd name="connsiteY346" fmla="*/ 1109871 h 1397771"/>
                <a:gd name="connsiteX347" fmla="*/ 1286402 w 1560100"/>
                <a:gd name="connsiteY347" fmla="*/ 1151679 h 139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</a:cxnLst>
              <a:rect l="l" t="t" r="r" b="b"/>
              <a:pathLst>
                <a:path w="1560100" h="1397771">
                  <a:moveTo>
                    <a:pt x="1559367" y="1103965"/>
                  </a:moveTo>
                  <a:lnTo>
                    <a:pt x="1553416" y="1071843"/>
                  </a:lnTo>
                  <a:cubicBezTo>
                    <a:pt x="1549622" y="1051318"/>
                    <a:pt x="1531700" y="1036421"/>
                    <a:pt x="1510800" y="1036421"/>
                  </a:cubicBezTo>
                  <a:cubicBezTo>
                    <a:pt x="1508176" y="1036421"/>
                    <a:pt x="1505531" y="1036662"/>
                    <a:pt x="1502929" y="1037140"/>
                  </a:cubicBezTo>
                  <a:lnTo>
                    <a:pt x="1381778" y="1059396"/>
                  </a:lnTo>
                  <a:lnTo>
                    <a:pt x="1436643" y="1022719"/>
                  </a:lnTo>
                  <a:cubicBezTo>
                    <a:pt x="1451023" y="1013108"/>
                    <a:pt x="1458290" y="995917"/>
                    <a:pt x="1455154" y="978862"/>
                  </a:cubicBezTo>
                  <a:cubicBezTo>
                    <a:pt x="1454283" y="974191"/>
                    <a:pt x="1452650" y="969709"/>
                    <a:pt x="1450285" y="965513"/>
                  </a:cubicBezTo>
                  <a:lnTo>
                    <a:pt x="1433682" y="936112"/>
                  </a:lnTo>
                  <a:cubicBezTo>
                    <a:pt x="1427993" y="926011"/>
                    <a:pt x="1418291" y="918506"/>
                    <a:pt x="1407093" y="915532"/>
                  </a:cubicBezTo>
                  <a:cubicBezTo>
                    <a:pt x="1401608" y="914069"/>
                    <a:pt x="1395874" y="913743"/>
                    <a:pt x="1390279" y="914472"/>
                  </a:cubicBezTo>
                  <a:cubicBezTo>
                    <a:pt x="1396389" y="880753"/>
                    <a:pt x="1399539" y="846315"/>
                    <a:pt x="1399539" y="811259"/>
                  </a:cubicBezTo>
                  <a:cubicBezTo>
                    <a:pt x="1399539" y="795703"/>
                    <a:pt x="1390185" y="782318"/>
                    <a:pt x="1376824" y="776373"/>
                  </a:cubicBezTo>
                  <a:cubicBezTo>
                    <a:pt x="1394283" y="734847"/>
                    <a:pt x="1395475" y="687307"/>
                    <a:pt x="1378216" y="643771"/>
                  </a:cubicBezTo>
                  <a:cubicBezTo>
                    <a:pt x="1376817" y="640230"/>
                    <a:pt x="1374739" y="637070"/>
                    <a:pt x="1372049" y="634377"/>
                  </a:cubicBezTo>
                  <a:cubicBezTo>
                    <a:pt x="1369380" y="631707"/>
                    <a:pt x="1366256" y="629645"/>
                    <a:pt x="1362713" y="628222"/>
                  </a:cubicBezTo>
                  <a:cubicBezTo>
                    <a:pt x="1342032" y="619985"/>
                    <a:pt x="1320297" y="615811"/>
                    <a:pt x="1298112" y="615811"/>
                  </a:cubicBezTo>
                  <a:cubicBezTo>
                    <a:pt x="1295275" y="615811"/>
                    <a:pt x="1292450" y="615884"/>
                    <a:pt x="1289635" y="616018"/>
                  </a:cubicBezTo>
                  <a:cubicBezTo>
                    <a:pt x="1286469" y="552234"/>
                    <a:pt x="1233679" y="501315"/>
                    <a:pt x="1169233" y="501315"/>
                  </a:cubicBezTo>
                  <a:cubicBezTo>
                    <a:pt x="1160747" y="501315"/>
                    <a:pt x="1152471" y="502217"/>
                    <a:pt x="1144479" y="503899"/>
                  </a:cubicBezTo>
                  <a:cubicBezTo>
                    <a:pt x="1150031" y="470686"/>
                    <a:pt x="1146761" y="435940"/>
                    <a:pt x="1133827" y="403318"/>
                  </a:cubicBezTo>
                  <a:cubicBezTo>
                    <a:pt x="1132437" y="399732"/>
                    <a:pt x="1130350" y="396514"/>
                    <a:pt x="1127513" y="393631"/>
                  </a:cubicBezTo>
                  <a:cubicBezTo>
                    <a:pt x="1124783" y="390901"/>
                    <a:pt x="1121580" y="388796"/>
                    <a:pt x="1118028" y="387385"/>
                  </a:cubicBezTo>
                  <a:cubicBezTo>
                    <a:pt x="1095750" y="378512"/>
                    <a:pt x="1072337" y="374014"/>
                    <a:pt x="1048436" y="374014"/>
                  </a:cubicBezTo>
                  <a:cubicBezTo>
                    <a:pt x="1012432" y="374014"/>
                    <a:pt x="977991" y="384137"/>
                    <a:pt x="948257" y="402955"/>
                  </a:cubicBezTo>
                  <a:cubicBezTo>
                    <a:pt x="937395" y="371489"/>
                    <a:pt x="919481" y="341947"/>
                    <a:pt x="894452" y="316861"/>
                  </a:cubicBezTo>
                  <a:cubicBezTo>
                    <a:pt x="887121" y="309517"/>
                    <a:pt x="877371" y="305471"/>
                    <a:pt x="866995" y="305471"/>
                  </a:cubicBezTo>
                  <a:cubicBezTo>
                    <a:pt x="856620" y="305471"/>
                    <a:pt x="846870" y="309517"/>
                    <a:pt x="839529" y="316867"/>
                  </a:cubicBezTo>
                  <a:lnTo>
                    <a:pt x="728881" y="427768"/>
                  </a:lnTo>
                  <a:cubicBezTo>
                    <a:pt x="708405" y="409504"/>
                    <a:pt x="681460" y="398586"/>
                    <a:pt x="652214" y="398586"/>
                  </a:cubicBezTo>
                  <a:cubicBezTo>
                    <a:pt x="645578" y="398586"/>
                    <a:pt x="638877" y="399168"/>
                    <a:pt x="632299" y="400314"/>
                  </a:cubicBezTo>
                  <a:cubicBezTo>
                    <a:pt x="608461" y="404464"/>
                    <a:pt x="586526" y="416131"/>
                    <a:pt x="569709" y="433219"/>
                  </a:cubicBezTo>
                  <a:cubicBezTo>
                    <a:pt x="548145" y="422813"/>
                    <a:pt x="523442" y="419263"/>
                    <a:pt x="499703" y="423395"/>
                  </a:cubicBezTo>
                  <a:cubicBezTo>
                    <a:pt x="494480" y="424303"/>
                    <a:pt x="489413" y="425583"/>
                    <a:pt x="484495" y="427143"/>
                  </a:cubicBezTo>
                  <a:lnTo>
                    <a:pt x="484495" y="341685"/>
                  </a:lnTo>
                  <a:cubicBezTo>
                    <a:pt x="484495" y="282834"/>
                    <a:pt x="437195" y="234870"/>
                    <a:pt x="378686" y="233859"/>
                  </a:cubicBezTo>
                  <a:lnTo>
                    <a:pt x="378686" y="185392"/>
                  </a:lnTo>
                  <a:cubicBezTo>
                    <a:pt x="396596" y="182293"/>
                    <a:pt x="410271" y="166683"/>
                    <a:pt x="410271" y="147901"/>
                  </a:cubicBezTo>
                  <a:lnTo>
                    <a:pt x="410271" y="38088"/>
                  </a:lnTo>
                  <a:cubicBezTo>
                    <a:pt x="410271" y="17088"/>
                    <a:pt x="393187" y="0"/>
                    <a:pt x="372183" y="0"/>
                  </a:cubicBezTo>
                  <a:lnTo>
                    <a:pt x="186340" y="0"/>
                  </a:lnTo>
                  <a:cubicBezTo>
                    <a:pt x="165337" y="0"/>
                    <a:pt x="148252" y="17088"/>
                    <a:pt x="148252" y="38088"/>
                  </a:cubicBezTo>
                  <a:lnTo>
                    <a:pt x="148252" y="147901"/>
                  </a:lnTo>
                  <a:cubicBezTo>
                    <a:pt x="148252" y="166683"/>
                    <a:pt x="161927" y="182293"/>
                    <a:pt x="179838" y="185392"/>
                  </a:cubicBezTo>
                  <a:lnTo>
                    <a:pt x="179838" y="233853"/>
                  </a:lnTo>
                  <a:cubicBezTo>
                    <a:pt x="121328" y="234861"/>
                    <a:pt x="74031" y="282825"/>
                    <a:pt x="74031" y="341679"/>
                  </a:cubicBezTo>
                  <a:lnTo>
                    <a:pt x="74031" y="1008668"/>
                  </a:lnTo>
                  <a:cubicBezTo>
                    <a:pt x="28405" y="1049874"/>
                    <a:pt x="0" y="1107369"/>
                    <a:pt x="0" y="1170949"/>
                  </a:cubicBezTo>
                  <a:cubicBezTo>
                    <a:pt x="0" y="1296019"/>
                    <a:pt x="109770" y="1397772"/>
                    <a:pt x="244700" y="1397772"/>
                  </a:cubicBezTo>
                  <a:lnTo>
                    <a:pt x="1159388" y="1397504"/>
                  </a:lnTo>
                  <a:cubicBezTo>
                    <a:pt x="1190608" y="1397492"/>
                    <a:pt x="1219970" y="1383771"/>
                    <a:pt x="1239940" y="1359864"/>
                  </a:cubicBezTo>
                  <a:cubicBezTo>
                    <a:pt x="1259393" y="1336590"/>
                    <a:pt x="1267660" y="1306360"/>
                    <a:pt x="1262897" y="1276548"/>
                  </a:cubicBezTo>
                  <a:lnTo>
                    <a:pt x="1445590" y="1309380"/>
                  </a:lnTo>
                  <a:cubicBezTo>
                    <a:pt x="1448119" y="1309834"/>
                    <a:pt x="1450709" y="1310065"/>
                    <a:pt x="1453277" y="1310065"/>
                  </a:cubicBezTo>
                  <a:cubicBezTo>
                    <a:pt x="1462388" y="1310065"/>
                    <a:pt x="1471118" y="1307268"/>
                    <a:pt x="1478510" y="1301985"/>
                  </a:cubicBezTo>
                  <a:cubicBezTo>
                    <a:pt x="1488014" y="1295196"/>
                    <a:pt x="1494446" y="1284687"/>
                    <a:pt x="1496162" y="1273159"/>
                  </a:cubicBezTo>
                  <a:lnTo>
                    <a:pt x="1501110" y="1239956"/>
                  </a:lnTo>
                  <a:cubicBezTo>
                    <a:pt x="1501823" y="1235199"/>
                    <a:pt x="1501744" y="1230409"/>
                    <a:pt x="1500875" y="1225714"/>
                  </a:cubicBezTo>
                  <a:cubicBezTo>
                    <a:pt x="1497731" y="1208735"/>
                    <a:pt x="1484802" y="1195264"/>
                    <a:pt x="1467937" y="1191401"/>
                  </a:cubicBezTo>
                  <a:lnTo>
                    <a:pt x="1403543" y="1176629"/>
                  </a:lnTo>
                  <a:lnTo>
                    <a:pt x="1524575" y="1154394"/>
                  </a:lnTo>
                  <a:cubicBezTo>
                    <a:pt x="1535990" y="1152298"/>
                    <a:pt x="1545893" y="1145890"/>
                    <a:pt x="1552462" y="1136350"/>
                  </a:cubicBezTo>
                  <a:cubicBezTo>
                    <a:pt x="1559019" y="1126833"/>
                    <a:pt x="1561469" y="1115334"/>
                    <a:pt x="1559367" y="1103965"/>
                  </a:cubicBezTo>
                  <a:close/>
                  <a:moveTo>
                    <a:pt x="1298112" y="661511"/>
                  </a:moveTo>
                  <a:cubicBezTo>
                    <a:pt x="1311869" y="661511"/>
                    <a:pt x="1325395" y="663689"/>
                    <a:pt x="1338400" y="667983"/>
                  </a:cubicBezTo>
                  <a:cubicBezTo>
                    <a:pt x="1350022" y="703371"/>
                    <a:pt x="1345670" y="741542"/>
                    <a:pt x="1327473" y="773073"/>
                  </a:cubicBezTo>
                  <a:lnTo>
                    <a:pt x="1265911" y="773073"/>
                  </a:lnTo>
                  <a:lnTo>
                    <a:pt x="1285555" y="753383"/>
                  </a:lnTo>
                  <a:cubicBezTo>
                    <a:pt x="1294471" y="744449"/>
                    <a:pt x="1294452" y="729978"/>
                    <a:pt x="1285515" y="721063"/>
                  </a:cubicBezTo>
                  <a:cubicBezTo>
                    <a:pt x="1276578" y="712147"/>
                    <a:pt x="1262108" y="712162"/>
                    <a:pt x="1253198" y="721099"/>
                  </a:cubicBezTo>
                  <a:lnTo>
                    <a:pt x="1242805" y="731517"/>
                  </a:lnTo>
                  <a:cubicBezTo>
                    <a:pt x="1237932" y="715474"/>
                    <a:pt x="1229425" y="701110"/>
                    <a:pt x="1218242" y="689327"/>
                  </a:cubicBezTo>
                  <a:cubicBezTo>
                    <a:pt x="1240925" y="671316"/>
                    <a:pt x="1268769" y="661511"/>
                    <a:pt x="1298112" y="661511"/>
                  </a:cubicBezTo>
                  <a:close/>
                  <a:moveTo>
                    <a:pt x="1169233" y="547014"/>
                  </a:moveTo>
                  <a:cubicBezTo>
                    <a:pt x="1210506" y="547014"/>
                    <a:pt x="1244081" y="580691"/>
                    <a:pt x="1244081" y="622085"/>
                  </a:cubicBezTo>
                  <a:cubicBezTo>
                    <a:pt x="1244081" y="622853"/>
                    <a:pt x="1244045" y="623611"/>
                    <a:pt x="1244023" y="624373"/>
                  </a:cubicBezTo>
                  <a:cubicBezTo>
                    <a:pt x="1219933" y="632207"/>
                    <a:pt x="1197729" y="645294"/>
                    <a:pt x="1178792" y="663068"/>
                  </a:cubicBezTo>
                  <a:cubicBezTo>
                    <a:pt x="1175778" y="661925"/>
                    <a:pt x="1172722" y="660865"/>
                    <a:pt x="1169584" y="659996"/>
                  </a:cubicBezTo>
                  <a:cubicBezTo>
                    <a:pt x="1162899" y="623883"/>
                    <a:pt x="1138562" y="594936"/>
                    <a:pt x="1106412" y="581416"/>
                  </a:cubicBezTo>
                  <a:cubicBezTo>
                    <a:pt x="1119755" y="560744"/>
                    <a:pt x="1142907" y="547014"/>
                    <a:pt x="1169233" y="547014"/>
                  </a:cubicBezTo>
                  <a:close/>
                  <a:moveTo>
                    <a:pt x="1048433" y="419714"/>
                  </a:moveTo>
                  <a:cubicBezTo>
                    <a:pt x="1063954" y="419714"/>
                    <a:pt x="1079208" y="422225"/>
                    <a:pt x="1093907" y="427192"/>
                  </a:cubicBezTo>
                  <a:cubicBezTo>
                    <a:pt x="1105720" y="462318"/>
                    <a:pt x="1103307" y="500050"/>
                    <a:pt x="1088255" y="532733"/>
                  </a:cubicBezTo>
                  <a:cubicBezTo>
                    <a:pt x="1075881" y="544004"/>
                    <a:pt x="1065841" y="557807"/>
                    <a:pt x="1058978" y="573323"/>
                  </a:cubicBezTo>
                  <a:cubicBezTo>
                    <a:pt x="1054899" y="573560"/>
                    <a:pt x="1050819" y="574011"/>
                    <a:pt x="1046787" y="574712"/>
                  </a:cubicBezTo>
                  <a:cubicBezTo>
                    <a:pt x="1028880" y="577829"/>
                    <a:pt x="1012182" y="585599"/>
                    <a:pt x="998208" y="596867"/>
                  </a:cubicBezTo>
                  <a:cubicBezTo>
                    <a:pt x="993442" y="588153"/>
                    <a:pt x="987607" y="580112"/>
                    <a:pt x="980922" y="572872"/>
                  </a:cubicBezTo>
                  <a:lnTo>
                    <a:pt x="1033328" y="520347"/>
                  </a:lnTo>
                  <a:cubicBezTo>
                    <a:pt x="1042244" y="511413"/>
                    <a:pt x="1042226" y="496942"/>
                    <a:pt x="1033289" y="488029"/>
                  </a:cubicBezTo>
                  <a:cubicBezTo>
                    <a:pt x="1024355" y="479114"/>
                    <a:pt x="1009884" y="479129"/>
                    <a:pt x="1000969" y="488066"/>
                  </a:cubicBezTo>
                  <a:lnTo>
                    <a:pt x="943690" y="545476"/>
                  </a:lnTo>
                  <a:cubicBezTo>
                    <a:pt x="932791" y="540323"/>
                    <a:pt x="921011" y="536740"/>
                    <a:pt x="908630" y="535064"/>
                  </a:cubicBezTo>
                  <a:cubicBezTo>
                    <a:pt x="913978" y="507793"/>
                    <a:pt x="927211" y="482097"/>
                    <a:pt x="947682" y="461578"/>
                  </a:cubicBezTo>
                  <a:cubicBezTo>
                    <a:pt x="974615" y="434581"/>
                    <a:pt x="1010396" y="419714"/>
                    <a:pt x="1048433" y="419714"/>
                  </a:cubicBezTo>
                  <a:close/>
                  <a:moveTo>
                    <a:pt x="873318" y="773073"/>
                  </a:moveTo>
                  <a:lnTo>
                    <a:pt x="853509" y="773073"/>
                  </a:lnTo>
                  <a:cubicBezTo>
                    <a:pt x="850173" y="764584"/>
                    <a:pt x="841924" y="758566"/>
                    <a:pt x="832250" y="758566"/>
                  </a:cubicBezTo>
                  <a:cubicBezTo>
                    <a:pt x="822575" y="758566"/>
                    <a:pt x="814327" y="764587"/>
                    <a:pt x="810990" y="773073"/>
                  </a:cubicBezTo>
                  <a:lnTo>
                    <a:pt x="787686" y="773073"/>
                  </a:lnTo>
                  <a:cubicBezTo>
                    <a:pt x="793098" y="764261"/>
                    <a:pt x="792004" y="752584"/>
                    <a:pt x="784365" y="744961"/>
                  </a:cubicBezTo>
                  <a:cubicBezTo>
                    <a:pt x="775431" y="736045"/>
                    <a:pt x="760961" y="736060"/>
                    <a:pt x="752045" y="744994"/>
                  </a:cubicBezTo>
                  <a:lnTo>
                    <a:pt x="730505" y="766580"/>
                  </a:lnTo>
                  <a:cubicBezTo>
                    <a:pt x="728570" y="768517"/>
                    <a:pt x="727084" y="770727"/>
                    <a:pt x="725990" y="773073"/>
                  </a:cubicBezTo>
                  <a:lnTo>
                    <a:pt x="679476" y="773073"/>
                  </a:lnTo>
                  <a:cubicBezTo>
                    <a:pt x="662056" y="746341"/>
                    <a:pt x="651425" y="714789"/>
                    <a:pt x="650167" y="680844"/>
                  </a:cubicBezTo>
                  <a:lnTo>
                    <a:pt x="1012724" y="680844"/>
                  </a:lnTo>
                  <a:cubicBezTo>
                    <a:pt x="1011466" y="714789"/>
                    <a:pt x="1000835" y="746341"/>
                    <a:pt x="983414" y="773073"/>
                  </a:cubicBezTo>
                  <a:lnTo>
                    <a:pt x="935012" y="773073"/>
                  </a:lnTo>
                  <a:cubicBezTo>
                    <a:pt x="933921" y="770727"/>
                    <a:pt x="932428" y="768514"/>
                    <a:pt x="930496" y="766576"/>
                  </a:cubicBezTo>
                  <a:lnTo>
                    <a:pt x="908960" y="744991"/>
                  </a:lnTo>
                  <a:cubicBezTo>
                    <a:pt x="900041" y="736060"/>
                    <a:pt x="885576" y="736036"/>
                    <a:pt x="876642" y="744955"/>
                  </a:cubicBezTo>
                  <a:cubicBezTo>
                    <a:pt x="868997" y="752578"/>
                    <a:pt x="867903" y="764258"/>
                    <a:pt x="873318" y="773073"/>
                  </a:cubicBezTo>
                  <a:close/>
                  <a:moveTo>
                    <a:pt x="820168" y="635138"/>
                  </a:moveTo>
                  <a:cubicBezTo>
                    <a:pt x="828782" y="603214"/>
                    <a:pt x="857903" y="579658"/>
                    <a:pt x="892414" y="579658"/>
                  </a:cubicBezTo>
                  <a:cubicBezTo>
                    <a:pt x="926928" y="579658"/>
                    <a:pt x="956049" y="603217"/>
                    <a:pt x="964663" y="635138"/>
                  </a:cubicBezTo>
                  <a:lnTo>
                    <a:pt x="820168" y="635138"/>
                  </a:lnTo>
                  <a:close/>
                  <a:moveTo>
                    <a:pt x="866901" y="354135"/>
                  </a:moveTo>
                  <a:cubicBezTo>
                    <a:pt x="888639" y="377628"/>
                    <a:pt x="903012" y="405521"/>
                    <a:pt x="910060" y="434840"/>
                  </a:cubicBezTo>
                  <a:cubicBezTo>
                    <a:pt x="898392" y="447519"/>
                    <a:pt x="888700" y="461529"/>
                    <a:pt x="881055" y="476438"/>
                  </a:cubicBezTo>
                  <a:cubicBezTo>
                    <a:pt x="877584" y="474312"/>
                    <a:pt x="873516" y="473065"/>
                    <a:pt x="869150" y="473065"/>
                  </a:cubicBezTo>
                  <a:lnTo>
                    <a:pt x="838697" y="473065"/>
                  </a:lnTo>
                  <a:cubicBezTo>
                    <a:pt x="826076" y="473065"/>
                    <a:pt x="815844" y="483297"/>
                    <a:pt x="815844" y="495918"/>
                  </a:cubicBezTo>
                  <a:cubicBezTo>
                    <a:pt x="815844" y="508539"/>
                    <a:pt x="826076" y="518771"/>
                    <a:pt x="838697" y="518771"/>
                  </a:cubicBezTo>
                  <a:lnTo>
                    <a:pt x="865411" y="518771"/>
                  </a:lnTo>
                  <a:cubicBezTo>
                    <a:pt x="863909" y="525082"/>
                    <a:pt x="862742" y="531468"/>
                    <a:pt x="861895" y="537904"/>
                  </a:cubicBezTo>
                  <a:cubicBezTo>
                    <a:pt x="852820" y="540287"/>
                    <a:pt x="844155" y="543681"/>
                    <a:pt x="836043" y="548002"/>
                  </a:cubicBezTo>
                  <a:cubicBezTo>
                    <a:pt x="820811" y="521715"/>
                    <a:pt x="795588" y="502125"/>
                    <a:pt x="765702" y="494267"/>
                  </a:cubicBezTo>
                  <a:cubicBezTo>
                    <a:pt x="765693" y="494203"/>
                    <a:pt x="765681" y="494139"/>
                    <a:pt x="765668" y="494075"/>
                  </a:cubicBezTo>
                  <a:cubicBezTo>
                    <a:pt x="763877" y="483733"/>
                    <a:pt x="760751" y="473922"/>
                    <a:pt x="756488" y="464802"/>
                  </a:cubicBezTo>
                  <a:lnTo>
                    <a:pt x="866901" y="354135"/>
                  </a:lnTo>
                  <a:close/>
                  <a:moveTo>
                    <a:pt x="453787" y="560348"/>
                  </a:moveTo>
                  <a:cubicBezTo>
                    <a:pt x="452446" y="556600"/>
                    <a:pt x="451431" y="552755"/>
                    <a:pt x="450764" y="548897"/>
                  </a:cubicBezTo>
                  <a:cubicBezTo>
                    <a:pt x="444210" y="511111"/>
                    <a:pt x="469683" y="475009"/>
                    <a:pt x="507537" y="468419"/>
                  </a:cubicBezTo>
                  <a:cubicBezTo>
                    <a:pt x="511528" y="467724"/>
                    <a:pt x="515584" y="467370"/>
                    <a:pt x="519588" y="467370"/>
                  </a:cubicBezTo>
                  <a:cubicBezTo>
                    <a:pt x="534643" y="467370"/>
                    <a:pt x="549032" y="472173"/>
                    <a:pt x="561192" y="481256"/>
                  </a:cubicBezTo>
                  <a:cubicBezTo>
                    <a:pt x="566223" y="485016"/>
                    <a:pt x="572585" y="486536"/>
                    <a:pt x="578777" y="485464"/>
                  </a:cubicBezTo>
                  <a:cubicBezTo>
                    <a:pt x="584969" y="484388"/>
                    <a:pt x="590444" y="480814"/>
                    <a:pt x="593918" y="475576"/>
                  </a:cubicBezTo>
                  <a:cubicBezTo>
                    <a:pt x="604647" y="459393"/>
                    <a:pt x="621061" y="448655"/>
                    <a:pt x="640136" y="445334"/>
                  </a:cubicBezTo>
                  <a:cubicBezTo>
                    <a:pt x="644136" y="444636"/>
                    <a:pt x="648201" y="444286"/>
                    <a:pt x="652214" y="444286"/>
                  </a:cubicBezTo>
                  <a:cubicBezTo>
                    <a:pt x="686073" y="444286"/>
                    <a:pt x="714850" y="468510"/>
                    <a:pt x="720633" y="501891"/>
                  </a:cubicBezTo>
                  <a:cubicBezTo>
                    <a:pt x="721297" y="505715"/>
                    <a:pt x="721638" y="509700"/>
                    <a:pt x="721644" y="513737"/>
                  </a:cubicBezTo>
                  <a:cubicBezTo>
                    <a:pt x="721666" y="525566"/>
                    <a:pt x="730713" y="535426"/>
                    <a:pt x="742499" y="536462"/>
                  </a:cubicBezTo>
                  <a:cubicBezTo>
                    <a:pt x="768048" y="538708"/>
                    <a:pt x="789798" y="554788"/>
                    <a:pt x="799881" y="577439"/>
                  </a:cubicBezTo>
                  <a:cubicBezTo>
                    <a:pt x="786382" y="593641"/>
                    <a:pt x="777025" y="613422"/>
                    <a:pt x="773472" y="635138"/>
                  </a:cubicBezTo>
                  <a:lnTo>
                    <a:pt x="643143" y="635138"/>
                  </a:lnTo>
                  <a:cubicBezTo>
                    <a:pt x="626939" y="635138"/>
                    <a:pt x="613035" y="645142"/>
                    <a:pt x="607237" y="659299"/>
                  </a:cubicBezTo>
                  <a:cubicBezTo>
                    <a:pt x="578564" y="639770"/>
                    <a:pt x="544772" y="629249"/>
                    <a:pt x="509359" y="629249"/>
                  </a:cubicBezTo>
                  <a:cubicBezTo>
                    <a:pt x="487173" y="629249"/>
                    <a:pt x="465439" y="633426"/>
                    <a:pt x="444743" y="641665"/>
                  </a:cubicBezTo>
                  <a:cubicBezTo>
                    <a:pt x="441233" y="643067"/>
                    <a:pt x="438094" y="645136"/>
                    <a:pt x="435419" y="647811"/>
                  </a:cubicBezTo>
                  <a:cubicBezTo>
                    <a:pt x="432707" y="650523"/>
                    <a:pt x="430626" y="653701"/>
                    <a:pt x="429261" y="657187"/>
                  </a:cubicBezTo>
                  <a:cubicBezTo>
                    <a:pt x="424002" y="670451"/>
                    <a:pt x="420494" y="684086"/>
                    <a:pt x="418599" y="697807"/>
                  </a:cubicBezTo>
                  <a:cubicBezTo>
                    <a:pt x="410409" y="688483"/>
                    <a:pt x="404637" y="676889"/>
                    <a:pt x="402383" y="663878"/>
                  </a:cubicBezTo>
                  <a:cubicBezTo>
                    <a:pt x="397008" y="632871"/>
                    <a:pt x="413239" y="601999"/>
                    <a:pt x="441842" y="588799"/>
                  </a:cubicBezTo>
                  <a:cubicBezTo>
                    <a:pt x="452592" y="583838"/>
                    <a:pt x="457775" y="571491"/>
                    <a:pt x="453787" y="560348"/>
                  </a:cubicBezTo>
                  <a:close/>
                  <a:moveTo>
                    <a:pt x="521913" y="766823"/>
                  </a:moveTo>
                  <a:lnTo>
                    <a:pt x="528147" y="773073"/>
                  </a:lnTo>
                  <a:lnTo>
                    <a:pt x="473260" y="773073"/>
                  </a:lnTo>
                  <a:cubicBezTo>
                    <a:pt x="460938" y="744485"/>
                    <a:pt x="459067" y="711946"/>
                    <a:pt x="469071" y="681426"/>
                  </a:cubicBezTo>
                  <a:cubicBezTo>
                    <a:pt x="482094" y="677127"/>
                    <a:pt x="495614" y="674951"/>
                    <a:pt x="509359" y="674951"/>
                  </a:cubicBezTo>
                  <a:cubicBezTo>
                    <a:pt x="543794" y="674951"/>
                    <a:pt x="576187" y="688410"/>
                    <a:pt x="600567" y="712845"/>
                  </a:cubicBezTo>
                  <a:cubicBezTo>
                    <a:pt x="603809" y="716096"/>
                    <a:pt x="606828" y="719502"/>
                    <a:pt x="609665" y="723022"/>
                  </a:cubicBezTo>
                  <a:cubicBezTo>
                    <a:pt x="613538" y="740555"/>
                    <a:pt x="619489" y="757304"/>
                    <a:pt x="627155" y="773070"/>
                  </a:cubicBezTo>
                  <a:lnTo>
                    <a:pt x="592714" y="773070"/>
                  </a:lnTo>
                  <a:lnTo>
                    <a:pt x="554269" y="734537"/>
                  </a:lnTo>
                  <a:cubicBezTo>
                    <a:pt x="545351" y="725606"/>
                    <a:pt x="530880" y="725581"/>
                    <a:pt x="521952" y="734500"/>
                  </a:cubicBezTo>
                  <a:cubicBezTo>
                    <a:pt x="513015" y="743419"/>
                    <a:pt x="512997" y="757889"/>
                    <a:pt x="521913" y="766823"/>
                  </a:cubicBezTo>
                  <a:close/>
                  <a:moveTo>
                    <a:pt x="424590" y="773073"/>
                  </a:moveTo>
                  <a:lnTo>
                    <a:pt x="343120" y="773073"/>
                  </a:lnTo>
                  <a:cubicBezTo>
                    <a:pt x="346752" y="750936"/>
                    <a:pt x="360068" y="732066"/>
                    <a:pt x="378552" y="720938"/>
                  </a:cubicBezTo>
                  <a:cubicBezTo>
                    <a:pt x="389494" y="735597"/>
                    <a:pt x="403775" y="747450"/>
                    <a:pt x="420229" y="755479"/>
                  </a:cubicBezTo>
                  <a:cubicBezTo>
                    <a:pt x="421393" y="761409"/>
                    <a:pt x="422822" y="767286"/>
                    <a:pt x="424590" y="773073"/>
                  </a:cubicBezTo>
                  <a:close/>
                  <a:moveTo>
                    <a:pt x="193958" y="45706"/>
                  </a:moveTo>
                  <a:lnTo>
                    <a:pt x="364566" y="45706"/>
                  </a:lnTo>
                  <a:lnTo>
                    <a:pt x="364566" y="140284"/>
                  </a:lnTo>
                  <a:lnTo>
                    <a:pt x="193958" y="140284"/>
                  </a:lnTo>
                  <a:lnTo>
                    <a:pt x="193958" y="45706"/>
                  </a:lnTo>
                  <a:close/>
                  <a:moveTo>
                    <a:pt x="332980" y="185990"/>
                  </a:moveTo>
                  <a:lnTo>
                    <a:pt x="332980" y="233807"/>
                  </a:lnTo>
                  <a:lnTo>
                    <a:pt x="225546" y="233807"/>
                  </a:lnTo>
                  <a:lnTo>
                    <a:pt x="225546" y="185990"/>
                  </a:lnTo>
                  <a:lnTo>
                    <a:pt x="332980" y="185990"/>
                  </a:lnTo>
                  <a:close/>
                  <a:moveTo>
                    <a:pt x="119740" y="434358"/>
                  </a:moveTo>
                  <a:lnTo>
                    <a:pt x="268141" y="434358"/>
                  </a:lnTo>
                  <a:cubicBezTo>
                    <a:pt x="280765" y="434358"/>
                    <a:pt x="290994" y="424126"/>
                    <a:pt x="290994" y="411506"/>
                  </a:cubicBezTo>
                  <a:cubicBezTo>
                    <a:pt x="290994" y="398885"/>
                    <a:pt x="280765" y="388653"/>
                    <a:pt x="268141" y="388653"/>
                  </a:cubicBezTo>
                  <a:lnTo>
                    <a:pt x="119740" y="388653"/>
                  </a:lnTo>
                  <a:lnTo>
                    <a:pt x="119740" y="341679"/>
                  </a:lnTo>
                  <a:cubicBezTo>
                    <a:pt x="119740" y="307400"/>
                    <a:pt x="147542" y="279513"/>
                    <a:pt x="181715" y="279513"/>
                  </a:cubicBezTo>
                  <a:lnTo>
                    <a:pt x="376812" y="279513"/>
                  </a:lnTo>
                  <a:cubicBezTo>
                    <a:pt x="410988" y="279513"/>
                    <a:pt x="438789" y="307400"/>
                    <a:pt x="438789" y="341679"/>
                  </a:cubicBezTo>
                  <a:lnTo>
                    <a:pt x="438789" y="388653"/>
                  </a:lnTo>
                  <a:lnTo>
                    <a:pt x="396118" y="388653"/>
                  </a:lnTo>
                  <a:cubicBezTo>
                    <a:pt x="383494" y="388653"/>
                    <a:pt x="373265" y="398885"/>
                    <a:pt x="373265" y="411506"/>
                  </a:cubicBezTo>
                  <a:cubicBezTo>
                    <a:pt x="373265" y="424126"/>
                    <a:pt x="383494" y="434358"/>
                    <a:pt x="396118" y="434358"/>
                  </a:cubicBezTo>
                  <a:lnTo>
                    <a:pt x="438789" y="434358"/>
                  </a:lnTo>
                  <a:lnTo>
                    <a:pt x="438789" y="454643"/>
                  </a:lnTo>
                  <a:cubicBezTo>
                    <a:pt x="412606" y="480314"/>
                    <a:pt x="399006" y="517961"/>
                    <a:pt x="405722" y="556686"/>
                  </a:cubicBezTo>
                  <a:cubicBezTo>
                    <a:pt x="405734" y="556762"/>
                    <a:pt x="405750" y="556841"/>
                    <a:pt x="405762" y="556920"/>
                  </a:cubicBezTo>
                  <a:cubicBezTo>
                    <a:pt x="369100" y="582074"/>
                    <a:pt x="349565" y="626793"/>
                    <a:pt x="357344" y="671685"/>
                  </a:cubicBezTo>
                  <a:cubicBezTo>
                    <a:pt x="357798" y="674305"/>
                    <a:pt x="358368" y="676883"/>
                    <a:pt x="358989" y="679434"/>
                  </a:cubicBezTo>
                  <a:cubicBezTo>
                    <a:pt x="347572" y="685729"/>
                    <a:pt x="337319" y="693858"/>
                    <a:pt x="328531" y="703371"/>
                  </a:cubicBezTo>
                  <a:lnTo>
                    <a:pt x="119740" y="703371"/>
                  </a:lnTo>
                  <a:lnTo>
                    <a:pt x="119740" y="434358"/>
                  </a:lnTo>
                  <a:close/>
                  <a:moveTo>
                    <a:pt x="119737" y="749074"/>
                  </a:moveTo>
                  <a:lnTo>
                    <a:pt x="119737" y="749074"/>
                  </a:lnTo>
                  <a:lnTo>
                    <a:pt x="301994" y="749074"/>
                  </a:lnTo>
                  <a:cubicBezTo>
                    <a:pt x="299569" y="756777"/>
                    <a:pt x="297856" y="764794"/>
                    <a:pt x="297021" y="773073"/>
                  </a:cubicBezTo>
                  <a:lnTo>
                    <a:pt x="293170" y="773073"/>
                  </a:lnTo>
                  <a:cubicBezTo>
                    <a:pt x="272136" y="773073"/>
                    <a:pt x="255021" y="790200"/>
                    <a:pt x="255021" y="811252"/>
                  </a:cubicBezTo>
                  <a:cubicBezTo>
                    <a:pt x="255021" y="847540"/>
                    <a:pt x="258394" y="883163"/>
                    <a:pt x="264930" y="918015"/>
                  </a:cubicBezTo>
                  <a:cubicBezTo>
                    <a:pt x="258363" y="917488"/>
                    <a:pt x="251629" y="917205"/>
                    <a:pt x="244780" y="917205"/>
                  </a:cubicBezTo>
                  <a:cubicBezTo>
                    <a:pt x="217143" y="917205"/>
                    <a:pt x="190810" y="921590"/>
                    <a:pt x="170641" y="929555"/>
                  </a:cubicBezTo>
                  <a:cubicBezTo>
                    <a:pt x="139790" y="941737"/>
                    <a:pt x="131261" y="959035"/>
                    <a:pt x="129400" y="971004"/>
                  </a:cubicBezTo>
                  <a:cubicBezTo>
                    <a:pt x="126130" y="972631"/>
                    <a:pt x="122918" y="974349"/>
                    <a:pt x="119737" y="976108"/>
                  </a:cubicBezTo>
                  <a:lnTo>
                    <a:pt x="119737" y="749074"/>
                  </a:lnTo>
                  <a:close/>
                  <a:moveTo>
                    <a:pt x="409120" y="1029815"/>
                  </a:moveTo>
                  <a:cubicBezTo>
                    <a:pt x="417350" y="1036400"/>
                    <a:pt x="422381" y="1041997"/>
                    <a:pt x="425297" y="1046035"/>
                  </a:cubicBezTo>
                  <a:cubicBezTo>
                    <a:pt x="425022" y="1046038"/>
                    <a:pt x="424736" y="1046041"/>
                    <a:pt x="424446" y="1046041"/>
                  </a:cubicBezTo>
                  <a:cubicBezTo>
                    <a:pt x="411512" y="1046041"/>
                    <a:pt x="388272" y="1040827"/>
                    <a:pt x="361845" y="1026198"/>
                  </a:cubicBezTo>
                  <a:cubicBezTo>
                    <a:pt x="352006" y="1020747"/>
                    <a:pt x="342941" y="1014589"/>
                    <a:pt x="335628" y="1008394"/>
                  </a:cubicBezTo>
                  <a:cubicBezTo>
                    <a:pt x="327102" y="1001170"/>
                    <a:pt x="314600" y="1001176"/>
                    <a:pt x="306080" y="1008397"/>
                  </a:cubicBezTo>
                  <a:cubicBezTo>
                    <a:pt x="298767" y="1014598"/>
                    <a:pt x="289705" y="1020753"/>
                    <a:pt x="279876" y="1026192"/>
                  </a:cubicBezTo>
                  <a:cubicBezTo>
                    <a:pt x="253442" y="1040827"/>
                    <a:pt x="230202" y="1046041"/>
                    <a:pt x="217271" y="1046041"/>
                  </a:cubicBezTo>
                  <a:cubicBezTo>
                    <a:pt x="216975" y="1046041"/>
                    <a:pt x="216692" y="1046038"/>
                    <a:pt x="216414" y="1046035"/>
                  </a:cubicBezTo>
                  <a:cubicBezTo>
                    <a:pt x="219327" y="1041997"/>
                    <a:pt x="224358" y="1036397"/>
                    <a:pt x="232591" y="1029809"/>
                  </a:cubicBezTo>
                  <a:cubicBezTo>
                    <a:pt x="239785" y="1024050"/>
                    <a:pt x="242817" y="1014531"/>
                    <a:pt x="240279" y="1005673"/>
                  </a:cubicBezTo>
                  <a:cubicBezTo>
                    <a:pt x="237738" y="996812"/>
                    <a:pt x="230126" y="990344"/>
                    <a:pt x="220970" y="989271"/>
                  </a:cubicBezTo>
                  <a:cubicBezTo>
                    <a:pt x="198668" y="986657"/>
                    <a:pt x="184567" y="980980"/>
                    <a:pt x="177964" y="976848"/>
                  </a:cubicBezTo>
                  <a:cubicBezTo>
                    <a:pt x="186236" y="971695"/>
                    <a:pt x="207151" y="962911"/>
                    <a:pt x="244789" y="962911"/>
                  </a:cubicBezTo>
                  <a:cubicBezTo>
                    <a:pt x="275960" y="962911"/>
                    <a:pt x="298743" y="969465"/>
                    <a:pt x="309670" y="975602"/>
                  </a:cubicBezTo>
                  <a:cubicBezTo>
                    <a:pt x="316620" y="979502"/>
                    <a:pt x="325094" y="979502"/>
                    <a:pt x="332044" y="975605"/>
                  </a:cubicBezTo>
                  <a:cubicBezTo>
                    <a:pt x="342977" y="969468"/>
                    <a:pt x="365763" y="962914"/>
                    <a:pt x="396935" y="962914"/>
                  </a:cubicBezTo>
                  <a:cubicBezTo>
                    <a:pt x="434575" y="962914"/>
                    <a:pt x="455487" y="971702"/>
                    <a:pt x="463757" y="976851"/>
                  </a:cubicBezTo>
                  <a:cubicBezTo>
                    <a:pt x="457157" y="980986"/>
                    <a:pt x="443052" y="986660"/>
                    <a:pt x="420744" y="989274"/>
                  </a:cubicBezTo>
                  <a:cubicBezTo>
                    <a:pt x="411588" y="990350"/>
                    <a:pt x="403973" y="996815"/>
                    <a:pt x="401435" y="1005679"/>
                  </a:cubicBezTo>
                  <a:cubicBezTo>
                    <a:pt x="398888" y="1014540"/>
                    <a:pt x="401920" y="1024059"/>
                    <a:pt x="409120" y="1029815"/>
                  </a:cubicBezTo>
                  <a:close/>
                  <a:moveTo>
                    <a:pt x="363405" y="1307969"/>
                  </a:moveTo>
                  <a:lnTo>
                    <a:pt x="364191" y="1312204"/>
                  </a:lnTo>
                  <a:cubicBezTo>
                    <a:pt x="366909" y="1326882"/>
                    <a:pt x="372640" y="1340353"/>
                    <a:pt x="380648" y="1352066"/>
                  </a:cubicBezTo>
                  <a:lnTo>
                    <a:pt x="244700" y="1352066"/>
                  </a:lnTo>
                  <a:cubicBezTo>
                    <a:pt x="134976" y="1352066"/>
                    <a:pt x="45706" y="1270819"/>
                    <a:pt x="45706" y="1170949"/>
                  </a:cubicBezTo>
                  <a:cubicBezTo>
                    <a:pt x="45706" y="1102698"/>
                    <a:pt x="87414" y="1043170"/>
                    <a:pt x="148831" y="1012304"/>
                  </a:cubicBezTo>
                  <a:cubicBezTo>
                    <a:pt x="155885" y="1017569"/>
                    <a:pt x="164678" y="1022109"/>
                    <a:pt x="175112" y="1025772"/>
                  </a:cubicBezTo>
                  <a:cubicBezTo>
                    <a:pt x="170974" y="1032838"/>
                    <a:pt x="168091" y="1040437"/>
                    <a:pt x="167412" y="1048363"/>
                  </a:cubicBezTo>
                  <a:cubicBezTo>
                    <a:pt x="166510" y="1058899"/>
                    <a:pt x="169733" y="1068906"/>
                    <a:pt x="176498" y="1076542"/>
                  </a:cubicBezTo>
                  <a:cubicBezTo>
                    <a:pt x="185435" y="1086634"/>
                    <a:pt x="199153" y="1091750"/>
                    <a:pt x="217271" y="1091750"/>
                  </a:cubicBezTo>
                  <a:cubicBezTo>
                    <a:pt x="241416" y="1091750"/>
                    <a:pt x="273096" y="1082191"/>
                    <a:pt x="302012" y="1066182"/>
                  </a:cubicBezTo>
                  <a:cubicBezTo>
                    <a:pt x="308670" y="1062498"/>
                    <a:pt x="314966" y="1058607"/>
                    <a:pt x="320859" y="1054542"/>
                  </a:cubicBezTo>
                  <a:cubicBezTo>
                    <a:pt x="326749" y="1058604"/>
                    <a:pt x="333044" y="1062495"/>
                    <a:pt x="339705" y="1066185"/>
                  </a:cubicBezTo>
                  <a:cubicBezTo>
                    <a:pt x="368621" y="1082191"/>
                    <a:pt x="400302" y="1091747"/>
                    <a:pt x="424446" y="1091750"/>
                  </a:cubicBezTo>
                  <a:lnTo>
                    <a:pt x="424449" y="1091750"/>
                  </a:lnTo>
                  <a:cubicBezTo>
                    <a:pt x="442561" y="1091750"/>
                    <a:pt x="456279" y="1086634"/>
                    <a:pt x="465213" y="1076545"/>
                  </a:cubicBezTo>
                  <a:cubicBezTo>
                    <a:pt x="471981" y="1068909"/>
                    <a:pt x="475207" y="1058902"/>
                    <a:pt x="474302" y="1048363"/>
                  </a:cubicBezTo>
                  <a:cubicBezTo>
                    <a:pt x="473623" y="1040437"/>
                    <a:pt x="470740" y="1032838"/>
                    <a:pt x="466603" y="1025772"/>
                  </a:cubicBezTo>
                  <a:cubicBezTo>
                    <a:pt x="477036" y="1022106"/>
                    <a:pt x="485832" y="1017566"/>
                    <a:pt x="492886" y="1012304"/>
                  </a:cubicBezTo>
                  <a:cubicBezTo>
                    <a:pt x="541594" y="1036784"/>
                    <a:pt x="577887" y="1079293"/>
                    <a:pt x="590828" y="1129884"/>
                  </a:cubicBezTo>
                  <a:lnTo>
                    <a:pt x="429197" y="1191285"/>
                  </a:lnTo>
                  <a:cubicBezTo>
                    <a:pt x="381885" y="1209263"/>
                    <a:pt x="354215" y="1258332"/>
                    <a:pt x="363405" y="1307969"/>
                  </a:cubicBezTo>
                  <a:close/>
                  <a:moveTo>
                    <a:pt x="1204863" y="1330560"/>
                  </a:moveTo>
                  <a:cubicBezTo>
                    <a:pt x="1193595" y="1344052"/>
                    <a:pt x="1177009" y="1351792"/>
                    <a:pt x="1159367" y="1351798"/>
                  </a:cubicBezTo>
                  <a:lnTo>
                    <a:pt x="1135380" y="1351807"/>
                  </a:lnTo>
                  <a:lnTo>
                    <a:pt x="1120395" y="1270892"/>
                  </a:lnTo>
                  <a:cubicBezTo>
                    <a:pt x="1118095" y="1258482"/>
                    <a:pt x="1106178" y="1250276"/>
                    <a:pt x="1093761" y="1252583"/>
                  </a:cubicBezTo>
                  <a:cubicBezTo>
                    <a:pt x="1081353" y="1254880"/>
                    <a:pt x="1073153" y="1266803"/>
                    <a:pt x="1075451" y="1279214"/>
                  </a:cubicBezTo>
                  <a:lnTo>
                    <a:pt x="1088901" y="1351822"/>
                  </a:lnTo>
                  <a:lnTo>
                    <a:pt x="1010268" y="1351853"/>
                  </a:lnTo>
                  <a:lnTo>
                    <a:pt x="1000137" y="1297137"/>
                  </a:lnTo>
                  <a:cubicBezTo>
                    <a:pt x="997836" y="1284726"/>
                    <a:pt x="985916" y="1276530"/>
                    <a:pt x="973502" y="1278827"/>
                  </a:cubicBezTo>
                  <a:cubicBezTo>
                    <a:pt x="961095" y="1281125"/>
                    <a:pt x="952895" y="1293048"/>
                    <a:pt x="955193" y="1305458"/>
                  </a:cubicBezTo>
                  <a:lnTo>
                    <a:pt x="963785" y="1351871"/>
                  </a:lnTo>
                  <a:lnTo>
                    <a:pt x="780885" y="1351941"/>
                  </a:lnTo>
                  <a:lnTo>
                    <a:pt x="767119" y="1277630"/>
                  </a:lnTo>
                  <a:cubicBezTo>
                    <a:pt x="764815" y="1265219"/>
                    <a:pt x="752901" y="1257022"/>
                    <a:pt x="740485" y="1259323"/>
                  </a:cubicBezTo>
                  <a:cubicBezTo>
                    <a:pt x="728074" y="1261620"/>
                    <a:pt x="719877" y="1273546"/>
                    <a:pt x="722175" y="1285957"/>
                  </a:cubicBezTo>
                  <a:lnTo>
                    <a:pt x="734403" y="1351959"/>
                  </a:lnTo>
                  <a:lnTo>
                    <a:pt x="467346" y="1352063"/>
                  </a:lnTo>
                  <a:cubicBezTo>
                    <a:pt x="467340" y="1352063"/>
                    <a:pt x="467334" y="1352063"/>
                    <a:pt x="467328" y="1352063"/>
                  </a:cubicBezTo>
                  <a:cubicBezTo>
                    <a:pt x="438771" y="1352063"/>
                    <a:pt x="414297" y="1331800"/>
                    <a:pt x="409123" y="1303871"/>
                  </a:cubicBezTo>
                  <a:lnTo>
                    <a:pt x="408337" y="1299635"/>
                  </a:lnTo>
                  <a:cubicBezTo>
                    <a:pt x="403172" y="1271737"/>
                    <a:pt x="418767" y="1244139"/>
                    <a:pt x="445419" y="1234011"/>
                  </a:cubicBezTo>
                  <a:lnTo>
                    <a:pt x="535238" y="1199890"/>
                  </a:lnTo>
                  <a:lnTo>
                    <a:pt x="541929" y="1236004"/>
                  </a:lnTo>
                  <a:cubicBezTo>
                    <a:pt x="543967" y="1247007"/>
                    <a:pt x="553572" y="1254697"/>
                    <a:pt x="564370" y="1254697"/>
                  </a:cubicBezTo>
                  <a:cubicBezTo>
                    <a:pt x="565754" y="1254697"/>
                    <a:pt x="567156" y="1254569"/>
                    <a:pt x="568563" y="1254310"/>
                  </a:cubicBezTo>
                  <a:cubicBezTo>
                    <a:pt x="580971" y="1252010"/>
                    <a:pt x="589167" y="1240087"/>
                    <a:pt x="586867" y="1227676"/>
                  </a:cubicBezTo>
                  <a:lnTo>
                    <a:pt x="578661" y="1183393"/>
                  </a:lnTo>
                  <a:lnTo>
                    <a:pt x="711985" y="1132745"/>
                  </a:lnTo>
                  <a:cubicBezTo>
                    <a:pt x="723784" y="1128263"/>
                    <a:pt x="729716" y="1115063"/>
                    <a:pt x="725234" y="1103265"/>
                  </a:cubicBezTo>
                  <a:cubicBezTo>
                    <a:pt x="720752" y="1091463"/>
                    <a:pt x="707537" y="1085534"/>
                    <a:pt x="695757" y="1090016"/>
                  </a:cubicBezTo>
                  <a:lnTo>
                    <a:pt x="633715" y="1113585"/>
                  </a:lnTo>
                  <a:cubicBezTo>
                    <a:pt x="616311" y="1051964"/>
                    <a:pt x="571598" y="1000490"/>
                    <a:pt x="512305" y="971001"/>
                  </a:cubicBezTo>
                  <a:cubicBezTo>
                    <a:pt x="510444" y="959032"/>
                    <a:pt x="501915" y="941734"/>
                    <a:pt x="471066" y="929552"/>
                  </a:cubicBezTo>
                  <a:cubicBezTo>
                    <a:pt x="450898" y="921587"/>
                    <a:pt x="424565" y="917202"/>
                    <a:pt x="396928" y="917202"/>
                  </a:cubicBezTo>
                  <a:cubicBezTo>
                    <a:pt x="377909" y="917202"/>
                    <a:pt x="359745" y="919301"/>
                    <a:pt x="343711" y="923125"/>
                  </a:cubicBezTo>
                  <a:lnTo>
                    <a:pt x="343711" y="909322"/>
                  </a:lnTo>
                  <a:cubicBezTo>
                    <a:pt x="343711" y="896701"/>
                    <a:pt x="333483" y="886469"/>
                    <a:pt x="320859" y="886469"/>
                  </a:cubicBezTo>
                  <a:cubicBezTo>
                    <a:pt x="315523" y="886469"/>
                    <a:pt x="310630" y="888310"/>
                    <a:pt x="306738" y="891375"/>
                  </a:cubicBezTo>
                  <a:cubicBezTo>
                    <a:pt x="303134" y="867538"/>
                    <a:pt x="301117" y="843326"/>
                    <a:pt x="300781" y="818773"/>
                  </a:cubicBezTo>
                  <a:lnTo>
                    <a:pt x="1045142" y="818773"/>
                  </a:lnTo>
                  <a:cubicBezTo>
                    <a:pt x="1057766" y="818773"/>
                    <a:pt x="1067995" y="808541"/>
                    <a:pt x="1067995" y="795920"/>
                  </a:cubicBezTo>
                  <a:cubicBezTo>
                    <a:pt x="1067995" y="783299"/>
                    <a:pt x="1057766" y="773067"/>
                    <a:pt x="1045142" y="773067"/>
                  </a:cubicBezTo>
                  <a:lnTo>
                    <a:pt x="1035790" y="773067"/>
                  </a:lnTo>
                  <a:cubicBezTo>
                    <a:pt x="1050343" y="743096"/>
                    <a:pt x="1058564" y="709493"/>
                    <a:pt x="1058564" y="673979"/>
                  </a:cubicBezTo>
                  <a:cubicBezTo>
                    <a:pt x="1058564" y="653817"/>
                    <a:pt x="1043137" y="637207"/>
                    <a:pt x="1023477" y="635321"/>
                  </a:cubicBezTo>
                  <a:cubicBezTo>
                    <a:pt x="1032036" y="627250"/>
                    <a:pt x="1042719" y="621808"/>
                    <a:pt x="1054627" y="619733"/>
                  </a:cubicBezTo>
                  <a:cubicBezTo>
                    <a:pt x="1058116" y="619126"/>
                    <a:pt x="1061657" y="618818"/>
                    <a:pt x="1065155" y="618818"/>
                  </a:cubicBezTo>
                  <a:cubicBezTo>
                    <a:pt x="1094660" y="618818"/>
                    <a:pt x="1119731" y="639925"/>
                    <a:pt x="1124768" y="669000"/>
                  </a:cubicBezTo>
                  <a:cubicBezTo>
                    <a:pt x="1125350" y="672367"/>
                    <a:pt x="1125648" y="675841"/>
                    <a:pt x="1125651" y="679330"/>
                  </a:cubicBezTo>
                  <a:cubicBezTo>
                    <a:pt x="1125667" y="691165"/>
                    <a:pt x="1134716" y="701031"/>
                    <a:pt x="1146505" y="702067"/>
                  </a:cubicBezTo>
                  <a:cubicBezTo>
                    <a:pt x="1173816" y="704465"/>
                    <a:pt x="1196160" y="725005"/>
                    <a:pt x="1200844" y="752015"/>
                  </a:cubicBezTo>
                  <a:cubicBezTo>
                    <a:pt x="1202087" y="759197"/>
                    <a:pt x="1201931" y="766284"/>
                    <a:pt x="1200685" y="773067"/>
                  </a:cubicBezTo>
                  <a:lnTo>
                    <a:pt x="1176165" y="773067"/>
                  </a:lnTo>
                  <a:cubicBezTo>
                    <a:pt x="1163541" y="773067"/>
                    <a:pt x="1153312" y="783299"/>
                    <a:pt x="1153312" y="795920"/>
                  </a:cubicBezTo>
                  <a:cubicBezTo>
                    <a:pt x="1153312" y="808541"/>
                    <a:pt x="1163541" y="818773"/>
                    <a:pt x="1176165" y="818773"/>
                  </a:cubicBezTo>
                  <a:lnTo>
                    <a:pt x="1353785" y="818773"/>
                  </a:lnTo>
                  <a:cubicBezTo>
                    <a:pt x="1353218" y="860694"/>
                    <a:pt x="1347819" y="901644"/>
                    <a:pt x="1337748" y="941374"/>
                  </a:cubicBezTo>
                  <a:lnTo>
                    <a:pt x="1213897" y="1014485"/>
                  </a:lnTo>
                  <a:cubicBezTo>
                    <a:pt x="1206322" y="988122"/>
                    <a:pt x="1188716" y="965760"/>
                    <a:pt x="1164459" y="952182"/>
                  </a:cubicBezTo>
                  <a:cubicBezTo>
                    <a:pt x="1137251" y="936956"/>
                    <a:pt x="1104919" y="934576"/>
                    <a:pt x="1075759" y="945652"/>
                  </a:cubicBezTo>
                  <a:lnTo>
                    <a:pt x="820686" y="1042555"/>
                  </a:lnTo>
                  <a:cubicBezTo>
                    <a:pt x="808885" y="1047037"/>
                    <a:pt x="802955" y="1060237"/>
                    <a:pt x="807438" y="1072035"/>
                  </a:cubicBezTo>
                  <a:cubicBezTo>
                    <a:pt x="811920" y="1083836"/>
                    <a:pt x="825132" y="1089760"/>
                    <a:pt x="836915" y="1085284"/>
                  </a:cubicBezTo>
                  <a:lnTo>
                    <a:pt x="870518" y="1072520"/>
                  </a:lnTo>
                  <a:lnTo>
                    <a:pt x="880951" y="1128851"/>
                  </a:lnTo>
                  <a:cubicBezTo>
                    <a:pt x="882989" y="1139854"/>
                    <a:pt x="892594" y="1147547"/>
                    <a:pt x="903396" y="1147547"/>
                  </a:cubicBezTo>
                  <a:cubicBezTo>
                    <a:pt x="904776" y="1147547"/>
                    <a:pt x="906178" y="1147419"/>
                    <a:pt x="907585" y="1147161"/>
                  </a:cubicBezTo>
                  <a:cubicBezTo>
                    <a:pt x="919993" y="1144863"/>
                    <a:pt x="928193" y="1132940"/>
                    <a:pt x="925895" y="1120529"/>
                  </a:cubicBezTo>
                  <a:lnTo>
                    <a:pt x="913948" y="1056023"/>
                  </a:lnTo>
                  <a:lnTo>
                    <a:pt x="1091984" y="988387"/>
                  </a:lnTo>
                  <a:cubicBezTo>
                    <a:pt x="1108481" y="982122"/>
                    <a:pt x="1126757" y="983466"/>
                    <a:pt x="1142136" y="992074"/>
                  </a:cubicBezTo>
                  <a:cubicBezTo>
                    <a:pt x="1157487" y="1000664"/>
                    <a:pt x="1168121" y="1015473"/>
                    <a:pt x="1171314" y="1032695"/>
                  </a:cubicBezTo>
                  <a:lnTo>
                    <a:pt x="1217548" y="1282295"/>
                  </a:lnTo>
                  <a:cubicBezTo>
                    <a:pt x="1220735" y="1299507"/>
                    <a:pt x="1216112" y="1317098"/>
                    <a:pt x="1204863" y="1330560"/>
                  </a:cubicBezTo>
                  <a:close/>
                  <a:moveTo>
                    <a:pt x="1286402" y="1151679"/>
                  </a:moveTo>
                  <a:cubicBezTo>
                    <a:pt x="1275740" y="1153638"/>
                    <a:pt x="1267925" y="1162816"/>
                    <a:pt x="1267684" y="1173655"/>
                  </a:cubicBezTo>
                  <a:cubicBezTo>
                    <a:pt x="1267446" y="1184493"/>
                    <a:pt x="1274857" y="1194006"/>
                    <a:pt x="1285421" y="1196428"/>
                  </a:cubicBezTo>
                  <a:lnTo>
                    <a:pt x="1455569" y="1235455"/>
                  </a:lnTo>
                  <a:lnTo>
                    <a:pt x="1451318" y="1263973"/>
                  </a:lnTo>
                  <a:lnTo>
                    <a:pt x="1254070" y="1228526"/>
                  </a:lnTo>
                  <a:lnTo>
                    <a:pt x="1223236" y="1062053"/>
                  </a:lnTo>
                  <a:lnTo>
                    <a:pt x="1395042" y="960635"/>
                  </a:lnTo>
                  <a:lnTo>
                    <a:pt x="1409354" y="985977"/>
                  </a:lnTo>
                  <a:lnTo>
                    <a:pt x="1264442" y="1082846"/>
                  </a:lnTo>
                  <a:cubicBezTo>
                    <a:pt x="1255432" y="1088870"/>
                    <a:pt x="1251891" y="1100394"/>
                    <a:pt x="1255968" y="1110437"/>
                  </a:cubicBezTo>
                  <a:cubicBezTo>
                    <a:pt x="1260042" y="1120480"/>
                    <a:pt x="1270615" y="1126282"/>
                    <a:pt x="1281274" y="1124323"/>
                  </a:cubicBezTo>
                  <a:lnTo>
                    <a:pt x="1508907" y="1082508"/>
                  </a:lnTo>
                  <a:lnTo>
                    <a:pt x="1513978" y="1109871"/>
                  </a:lnTo>
                  <a:lnTo>
                    <a:pt x="1286402" y="1151679"/>
                  </a:lnTo>
                  <a:close/>
                </a:path>
              </a:pathLst>
            </a:custGeom>
            <a:grpFill/>
            <a:ln w="3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1" name="Graphic 5">
            <a:extLst>
              <a:ext uri="{FF2B5EF4-FFF2-40B4-BE49-F238E27FC236}">
                <a16:creationId xmlns:a16="http://schemas.microsoft.com/office/drawing/2014/main" id="{91904F3D-7AF0-A540-B78F-204A005EFF9F}"/>
              </a:ext>
            </a:extLst>
          </p:cNvPr>
          <p:cNvGrpSpPr>
            <a:grpSpLocks noChangeAspect="1"/>
          </p:cNvGrpSpPr>
          <p:nvPr/>
        </p:nvGrpSpPr>
        <p:grpSpPr>
          <a:xfrm>
            <a:off x="11462753" y="3653963"/>
            <a:ext cx="360279" cy="360279"/>
            <a:chOff x="4051300" y="1384300"/>
            <a:chExt cx="1308205" cy="1308205"/>
          </a:xfrm>
          <a:solidFill>
            <a:schemeClr val="accent4"/>
          </a:solidFill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74F2248-8D52-4044-ACD7-305B0D640C9A}"/>
                </a:ext>
              </a:extLst>
            </p:cNvPr>
            <p:cNvSpPr/>
            <p:nvPr/>
          </p:nvSpPr>
          <p:spPr>
            <a:xfrm>
              <a:off x="4051299" y="1466221"/>
              <a:ext cx="1307154" cy="697933"/>
            </a:xfrm>
            <a:custGeom>
              <a:avLst/>
              <a:gdLst>
                <a:gd name="connsiteX0" fmla="*/ 1272935 w 1307154"/>
                <a:gd name="connsiteY0" fmla="*/ 40159 h 697933"/>
                <a:gd name="connsiteX1" fmla="*/ 1179840 w 1307154"/>
                <a:gd name="connsiteY1" fmla="*/ 0 h 697933"/>
                <a:gd name="connsiteX2" fmla="*/ 1052670 w 1307154"/>
                <a:gd name="connsiteY2" fmla="*/ 127170 h 697933"/>
                <a:gd name="connsiteX3" fmla="*/ 1057234 w 1307154"/>
                <a:gd name="connsiteY3" fmla="*/ 160635 h 697933"/>
                <a:gd name="connsiteX4" fmla="*/ 919416 w 1307154"/>
                <a:gd name="connsiteY4" fmla="*/ 258294 h 697933"/>
                <a:gd name="connsiteX5" fmla="*/ 739614 w 1307154"/>
                <a:gd name="connsiteY5" fmla="*/ 257078 h 697933"/>
                <a:gd name="connsiteX6" fmla="*/ 709494 w 1307154"/>
                <a:gd name="connsiteY6" fmla="*/ 390940 h 697933"/>
                <a:gd name="connsiteX7" fmla="*/ 582325 w 1307154"/>
                <a:gd name="connsiteY7" fmla="*/ 498031 h 697933"/>
                <a:gd name="connsiteX8" fmla="*/ 405261 w 1307154"/>
                <a:gd name="connsiteY8" fmla="*/ 466390 h 697933"/>
                <a:gd name="connsiteX9" fmla="*/ 358104 w 1307154"/>
                <a:gd name="connsiteY9" fmla="*/ 528454 h 697933"/>
                <a:gd name="connsiteX10" fmla="*/ 252535 w 1307154"/>
                <a:gd name="connsiteY10" fmla="*/ 485557 h 697933"/>
                <a:gd name="connsiteX11" fmla="*/ 105895 w 1307154"/>
                <a:gd name="connsiteY11" fmla="*/ 381509 h 697933"/>
                <a:gd name="connsiteX12" fmla="*/ 1847 w 1307154"/>
                <a:gd name="connsiteY12" fmla="*/ 528150 h 697933"/>
                <a:gd name="connsiteX13" fmla="*/ 148487 w 1307154"/>
                <a:gd name="connsiteY13" fmla="*/ 632198 h 697933"/>
                <a:gd name="connsiteX14" fmla="*/ 247363 w 1307154"/>
                <a:gd name="connsiteY14" fmla="*/ 549142 h 697933"/>
                <a:gd name="connsiteX15" fmla="*/ 352932 w 1307154"/>
                <a:gd name="connsiteY15" fmla="*/ 592039 h 697933"/>
                <a:gd name="connsiteX16" fmla="*/ 499573 w 1307154"/>
                <a:gd name="connsiteY16" fmla="*/ 696087 h 697933"/>
                <a:gd name="connsiteX17" fmla="*/ 605446 w 1307154"/>
                <a:gd name="connsiteY17" fmla="*/ 570742 h 697933"/>
                <a:gd name="connsiteX18" fmla="*/ 604838 w 1307154"/>
                <a:gd name="connsiteY18" fmla="*/ 558573 h 697933"/>
                <a:gd name="connsiteX19" fmla="*/ 743569 w 1307154"/>
                <a:gd name="connsiteY19" fmla="*/ 441443 h 697933"/>
                <a:gd name="connsiteX20" fmla="*/ 923066 w 1307154"/>
                <a:gd name="connsiteY20" fmla="*/ 432925 h 697933"/>
                <a:gd name="connsiteX21" fmla="*/ 950752 w 1307154"/>
                <a:gd name="connsiteY21" fmla="*/ 310623 h 697933"/>
                <a:gd name="connsiteX22" fmla="*/ 1087048 w 1307154"/>
                <a:gd name="connsiteY22" fmla="*/ 213876 h 697933"/>
                <a:gd name="connsiteX23" fmla="*/ 1266851 w 1307154"/>
                <a:gd name="connsiteY23" fmla="*/ 219961 h 697933"/>
                <a:gd name="connsiteX24" fmla="*/ 1272935 w 1307154"/>
                <a:gd name="connsiteY24" fmla="*/ 40159 h 697933"/>
                <a:gd name="connsiteX25" fmla="*/ 127191 w 1307154"/>
                <a:gd name="connsiteY25" fmla="*/ 573481 h 697933"/>
                <a:gd name="connsiteX26" fmla="*/ 60868 w 1307154"/>
                <a:gd name="connsiteY26" fmla="*/ 507158 h 697933"/>
                <a:gd name="connsiteX27" fmla="*/ 127191 w 1307154"/>
                <a:gd name="connsiteY27" fmla="*/ 440835 h 697933"/>
                <a:gd name="connsiteX28" fmla="*/ 193514 w 1307154"/>
                <a:gd name="connsiteY28" fmla="*/ 507158 h 697933"/>
                <a:gd name="connsiteX29" fmla="*/ 127191 w 1307154"/>
                <a:gd name="connsiteY29" fmla="*/ 573481 h 697933"/>
                <a:gd name="connsiteX30" fmla="*/ 477972 w 1307154"/>
                <a:gd name="connsiteY30" fmla="*/ 637370 h 697933"/>
                <a:gd name="connsiteX31" fmla="*/ 411650 w 1307154"/>
                <a:gd name="connsiteY31" fmla="*/ 571047 h 697933"/>
                <a:gd name="connsiteX32" fmla="*/ 477972 w 1307154"/>
                <a:gd name="connsiteY32" fmla="*/ 504724 h 697933"/>
                <a:gd name="connsiteX33" fmla="*/ 544295 w 1307154"/>
                <a:gd name="connsiteY33" fmla="*/ 571047 h 697933"/>
                <a:gd name="connsiteX34" fmla="*/ 477972 w 1307154"/>
                <a:gd name="connsiteY34" fmla="*/ 637370 h 697933"/>
                <a:gd name="connsiteX35" fmla="*/ 829058 w 1307154"/>
                <a:gd name="connsiteY35" fmla="*/ 414062 h 697933"/>
                <a:gd name="connsiteX36" fmla="*/ 762735 w 1307154"/>
                <a:gd name="connsiteY36" fmla="*/ 347739 h 697933"/>
                <a:gd name="connsiteX37" fmla="*/ 829058 w 1307154"/>
                <a:gd name="connsiteY37" fmla="*/ 281416 h 697933"/>
                <a:gd name="connsiteX38" fmla="*/ 895381 w 1307154"/>
                <a:gd name="connsiteY38" fmla="*/ 347739 h 697933"/>
                <a:gd name="connsiteX39" fmla="*/ 829058 w 1307154"/>
                <a:gd name="connsiteY39" fmla="*/ 414062 h 697933"/>
                <a:gd name="connsiteX40" fmla="*/ 1179840 w 1307154"/>
                <a:gd name="connsiteY40" fmla="*/ 193493 h 697933"/>
                <a:gd name="connsiteX41" fmla="*/ 1113517 w 1307154"/>
                <a:gd name="connsiteY41" fmla="*/ 127170 h 697933"/>
                <a:gd name="connsiteX42" fmla="*/ 1179840 w 1307154"/>
                <a:gd name="connsiteY42" fmla="*/ 60847 h 697933"/>
                <a:gd name="connsiteX43" fmla="*/ 1246163 w 1307154"/>
                <a:gd name="connsiteY43" fmla="*/ 127170 h 697933"/>
                <a:gd name="connsiteX44" fmla="*/ 1179840 w 1307154"/>
                <a:gd name="connsiteY44" fmla="*/ 193493 h 69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07154" h="697933">
                  <a:moveTo>
                    <a:pt x="1272935" y="40159"/>
                  </a:moveTo>
                  <a:cubicBezTo>
                    <a:pt x="1248901" y="14603"/>
                    <a:pt x="1215131" y="0"/>
                    <a:pt x="1179840" y="0"/>
                  </a:cubicBezTo>
                  <a:cubicBezTo>
                    <a:pt x="1109562" y="0"/>
                    <a:pt x="1052670" y="56892"/>
                    <a:pt x="1052670" y="127170"/>
                  </a:cubicBezTo>
                  <a:cubicBezTo>
                    <a:pt x="1052670" y="138426"/>
                    <a:pt x="1054191" y="149683"/>
                    <a:pt x="1057234" y="160635"/>
                  </a:cubicBezTo>
                  <a:lnTo>
                    <a:pt x="919416" y="258294"/>
                  </a:lnTo>
                  <a:cubicBezTo>
                    <a:pt x="870130" y="208400"/>
                    <a:pt x="789508" y="207792"/>
                    <a:pt x="739614" y="257078"/>
                  </a:cubicBezTo>
                  <a:cubicBezTo>
                    <a:pt x="704322" y="292064"/>
                    <a:pt x="692457" y="344088"/>
                    <a:pt x="709494" y="390940"/>
                  </a:cubicBezTo>
                  <a:lnTo>
                    <a:pt x="582325" y="498031"/>
                  </a:lnTo>
                  <a:cubicBezTo>
                    <a:pt x="542166" y="440530"/>
                    <a:pt x="463065" y="426231"/>
                    <a:pt x="405261" y="466390"/>
                  </a:cubicBezTo>
                  <a:cubicBezTo>
                    <a:pt x="383356" y="481602"/>
                    <a:pt x="366927" y="503507"/>
                    <a:pt x="358104" y="528454"/>
                  </a:cubicBezTo>
                  <a:lnTo>
                    <a:pt x="252535" y="485557"/>
                  </a:lnTo>
                  <a:cubicBezTo>
                    <a:pt x="240670" y="416192"/>
                    <a:pt x="175260" y="369644"/>
                    <a:pt x="105895" y="381509"/>
                  </a:cubicBezTo>
                  <a:cubicBezTo>
                    <a:pt x="36529" y="393374"/>
                    <a:pt x="-10018" y="458784"/>
                    <a:pt x="1847" y="528150"/>
                  </a:cubicBezTo>
                  <a:cubicBezTo>
                    <a:pt x="13712" y="597515"/>
                    <a:pt x="79122" y="644063"/>
                    <a:pt x="148487" y="632198"/>
                  </a:cubicBezTo>
                  <a:cubicBezTo>
                    <a:pt x="194122" y="624592"/>
                    <a:pt x="231847" y="592647"/>
                    <a:pt x="247363" y="549142"/>
                  </a:cubicBezTo>
                  <a:lnTo>
                    <a:pt x="352932" y="592039"/>
                  </a:lnTo>
                  <a:cubicBezTo>
                    <a:pt x="364798" y="661404"/>
                    <a:pt x="430208" y="707952"/>
                    <a:pt x="499573" y="696087"/>
                  </a:cubicBezTo>
                  <a:cubicBezTo>
                    <a:pt x="560724" y="685743"/>
                    <a:pt x="605446" y="632806"/>
                    <a:pt x="605446" y="570742"/>
                  </a:cubicBezTo>
                  <a:cubicBezTo>
                    <a:pt x="605446" y="566787"/>
                    <a:pt x="605142" y="562528"/>
                    <a:pt x="604838" y="558573"/>
                  </a:cubicBezTo>
                  <a:lnTo>
                    <a:pt x="743569" y="441443"/>
                  </a:lnTo>
                  <a:cubicBezTo>
                    <a:pt x="795592" y="488599"/>
                    <a:pt x="875910" y="484949"/>
                    <a:pt x="923066" y="432925"/>
                  </a:cubicBezTo>
                  <a:cubicBezTo>
                    <a:pt x="953186" y="399763"/>
                    <a:pt x="963530" y="353215"/>
                    <a:pt x="950752" y="310623"/>
                  </a:cubicBezTo>
                  <a:lnTo>
                    <a:pt x="1087048" y="213876"/>
                  </a:lnTo>
                  <a:cubicBezTo>
                    <a:pt x="1135117" y="265292"/>
                    <a:pt x="1215435" y="267726"/>
                    <a:pt x="1266851" y="219961"/>
                  </a:cubicBezTo>
                  <a:cubicBezTo>
                    <a:pt x="1318266" y="171892"/>
                    <a:pt x="1320700" y="91574"/>
                    <a:pt x="1272935" y="40159"/>
                  </a:cubicBezTo>
                  <a:close/>
                  <a:moveTo>
                    <a:pt x="127191" y="573481"/>
                  </a:moveTo>
                  <a:cubicBezTo>
                    <a:pt x="90683" y="573481"/>
                    <a:pt x="60868" y="543666"/>
                    <a:pt x="60868" y="507158"/>
                  </a:cubicBezTo>
                  <a:cubicBezTo>
                    <a:pt x="60868" y="470650"/>
                    <a:pt x="90683" y="440835"/>
                    <a:pt x="127191" y="440835"/>
                  </a:cubicBezTo>
                  <a:cubicBezTo>
                    <a:pt x="163699" y="440835"/>
                    <a:pt x="193514" y="470650"/>
                    <a:pt x="193514" y="507158"/>
                  </a:cubicBezTo>
                  <a:cubicBezTo>
                    <a:pt x="193514" y="543666"/>
                    <a:pt x="163699" y="573481"/>
                    <a:pt x="127191" y="573481"/>
                  </a:cubicBezTo>
                  <a:close/>
                  <a:moveTo>
                    <a:pt x="477972" y="637370"/>
                  </a:moveTo>
                  <a:cubicBezTo>
                    <a:pt x="441464" y="637370"/>
                    <a:pt x="411650" y="607555"/>
                    <a:pt x="411650" y="571047"/>
                  </a:cubicBezTo>
                  <a:cubicBezTo>
                    <a:pt x="411650" y="534539"/>
                    <a:pt x="441464" y="504724"/>
                    <a:pt x="477972" y="504724"/>
                  </a:cubicBezTo>
                  <a:cubicBezTo>
                    <a:pt x="514481" y="504724"/>
                    <a:pt x="544295" y="534539"/>
                    <a:pt x="544295" y="571047"/>
                  </a:cubicBezTo>
                  <a:cubicBezTo>
                    <a:pt x="544295" y="607555"/>
                    <a:pt x="514785" y="637370"/>
                    <a:pt x="477972" y="637370"/>
                  </a:cubicBezTo>
                  <a:close/>
                  <a:moveTo>
                    <a:pt x="829058" y="414062"/>
                  </a:moveTo>
                  <a:cubicBezTo>
                    <a:pt x="792550" y="414062"/>
                    <a:pt x="762735" y="384247"/>
                    <a:pt x="762735" y="347739"/>
                  </a:cubicBezTo>
                  <a:cubicBezTo>
                    <a:pt x="762735" y="311231"/>
                    <a:pt x="792550" y="281416"/>
                    <a:pt x="829058" y="281416"/>
                  </a:cubicBezTo>
                  <a:cubicBezTo>
                    <a:pt x="865566" y="281416"/>
                    <a:pt x="895381" y="311231"/>
                    <a:pt x="895381" y="347739"/>
                  </a:cubicBezTo>
                  <a:cubicBezTo>
                    <a:pt x="895381" y="384247"/>
                    <a:pt x="865566" y="414062"/>
                    <a:pt x="829058" y="414062"/>
                  </a:cubicBezTo>
                  <a:close/>
                  <a:moveTo>
                    <a:pt x="1179840" y="193493"/>
                  </a:moveTo>
                  <a:cubicBezTo>
                    <a:pt x="1143332" y="193493"/>
                    <a:pt x="1113517" y="163678"/>
                    <a:pt x="1113517" y="127170"/>
                  </a:cubicBezTo>
                  <a:cubicBezTo>
                    <a:pt x="1113517" y="90662"/>
                    <a:pt x="1143332" y="60847"/>
                    <a:pt x="1179840" y="60847"/>
                  </a:cubicBezTo>
                  <a:cubicBezTo>
                    <a:pt x="1216348" y="60847"/>
                    <a:pt x="1246163" y="90662"/>
                    <a:pt x="1246163" y="127170"/>
                  </a:cubicBezTo>
                  <a:cubicBezTo>
                    <a:pt x="1246163" y="163982"/>
                    <a:pt x="1216652" y="193493"/>
                    <a:pt x="1179840" y="193493"/>
                  </a:cubicBezTo>
                  <a:close/>
                </a:path>
              </a:pathLst>
            </a:custGeom>
            <a:grpFill/>
            <a:ln w="30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441B51DC-FF81-1646-9DAA-779BD26592B3}"/>
                </a:ext>
              </a:extLst>
            </p:cNvPr>
            <p:cNvSpPr/>
            <p:nvPr/>
          </p:nvSpPr>
          <p:spPr>
            <a:xfrm>
              <a:off x="5115530" y="1821566"/>
              <a:ext cx="231217" cy="784922"/>
            </a:xfrm>
            <a:custGeom>
              <a:avLst/>
              <a:gdLst>
                <a:gd name="connsiteX0" fmla="*/ 200794 w 231217"/>
                <a:gd name="connsiteY0" fmla="*/ 0 h 784922"/>
                <a:gd name="connsiteX1" fmla="*/ 30423 w 231217"/>
                <a:gd name="connsiteY1" fmla="*/ 0 h 784922"/>
                <a:gd name="connsiteX2" fmla="*/ 0 w 231217"/>
                <a:gd name="connsiteY2" fmla="*/ 30423 h 784922"/>
                <a:gd name="connsiteX3" fmla="*/ 0 w 231217"/>
                <a:gd name="connsiteY3" fmla="*/ 754500 h 784922"/>
                <a:gd name="connsiteX4" fmla="*/ 30423 w 231217"/>
                <a:gd name="connsiteY4" fmla="*/ 784923 h 784922"/>
                <a:gd name="connsiteX5" fmla="*/ 200794 w 231217"/>
                <a:gd name="connsiteY5" fmla="*/ 784923 h 784922"/>
                <a:gd name="connsiteX6" fmla="*/ 231218 w 231217"/>
                <a:gd name="connsiteY6" fmla="*/ 754500 h 784922"/>
                <a:gd name="connsiteX7" fmla="*/ 231218 w 231217"/>
                <a:gd name="connsiteY7" fmla="*/ 30423 h 784922"/>
                <a:gd name="connsiteX8" fmla="*/ 200794 w 231217"/>
                <a:gd name="connsiteY8" fmla="*/ 0 h 784922"/>
                <a:gd name="connsiteX9" fmla="*/ 170371 w 231217"/>
                <a:gd name="connsiteY9" fmla="*/ 727119 h 784922"/>
                <a:gd name="connsiteX10" fmla="*/ 60847 w 231217"/>
                <a:gd name="connsiteY10" fmla="*/ 727119 h 784922"/>
                <a:gd name="connsiteX11" fmla="*/ 60847 w 231217"/>
                <a:gd name="connsiteY11" fmla="*/ 60847 h 784922"/>
                <a:gd name="connsiteX12" fmla="*/ 170371 w 231217"/>
                <a:gd name="connsiteY12" fmla="*/ 60847 h 784922"/>
                <a:gd name="connsiteX13" fmla="*/ 170371 w 231217"/>
                <a:gd name="connsiteY13" fmla="*/ 727119 h 78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1217" h="784922">
                  <a:moveTo>
                    <a:pt x="200794" y="0"/>
                  </a:moveTo>
                  <a:lnTo>
                    <a:pt x="30423" y="0"/>
                  </a:lnTo>
                  <a:cubicBezTo>
                    <a:pt x="13691" y="0"/>
                    <a:pt x="0" y="13691"/>
                    <a:pt x="0" y="30423"/>
                  </a:cubicBezTo>
                  <a:lnTo>
                    <a:pt x="0" y="754500"/>
                  </a:lnTo>
                  <a:cubicBezTo>
                    <a:pt x="0" y="771232"/>
                    <a:pt x="13691" y="784923"/>
                    <a:pt x="30423" y="784923"/>
                  </a:cubicBezTo>
                  <a:lnTo>
                    <a:pt x="200794" y="784923"/>
                  </a:lnTo>
                  <a:cubicBezTo>
                    <a:pt x="217527" y="784923"/>
                    <a:pt x="231218" y="771232"/>
                    <a:pt x="231218" y="754500"/>
                  </a:cubicBezTo>
                  <a:lnTo>
                    <a:pt x="231218" y="30423"/>
                  </a:lnTo>
                  <a:cubicBezTo>
                    <a:pt x="231218" y="13691"/>
                    <a:pt x="217527" y="0"/>
                    <a:pt x="200794" y="0"/>
                  </a:cubicBezTo>
                  <a:close/>
                  <a:moveTo>
                    <a:pt x="170371" y="727119"/>
                  </a:moveTo>
                  <a:lnTo>
                    <a:pt x="60847" y="727119"/>
                  </a:lnTo>
                  <a:lnTo>
                    <a:pt x="60847" y="60847"/>
                  </a:lnTo>
                  <a:lnTo>
                    <a:pt x="170371" y="60847"/>
                  </a:lnTo>
                  <a:lnTo>
                    <a:pt x="170371" y="727119"/>
                  </a:lnTo>
                  <a:close/>
                </a:path>
              </a:pathLst>
            </a:custGeom>
            <a:grpFill/>
            <a:ln w="30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66866C2-71FB-1A4D-B24A-4FFD0F67A276}"/>
                </a:ext>
              </a:extLst>
            </p:cNvPr>
            <p:cNvSpPr/>
            <p:nvPr/>
          </p:nvSpPr>
          <p:spPr>
            <a:xfrm>
              <a:off x="4765662" y="2040614"/>
              <a:ext cx="231217" cy="565874"/>
            </a:xfrm>
            <a:custGeom>
              <a:avLst/>
              <a:gdLst>
                <a:gd name="connsiteX0" fmla="*/ 200794 w 231217"/>
                <a:gd name="connsiteY0" fmla="*/ 0 h 565874"/>
                <a:gd name="connsiteX1" fmla="*/ 30423 w 231217"/>
                <a:gd name="connsiteY1" fmla="*/ 0 h 565874"/>
                <a:gd name="connsiteX2" fmla="*/ 0 w 231217"/>
                <a:gd name="connsiteY2" fmla="*/ 30423 h 565874"/>
                <a:gd name="connsiteX3" fmla="*/ 0 w 231217"/>
                <a:gd name="connsiteY3" fmla="*/ 535451 h 565874"/>
                <a:gd name="connsiteX4" fmla="*/ 30423 w 231217"/>
                <a:gd name="connsiteY4" fmla="*/ 565875 h 565874"/>
                <a:gd name="connsiteX5" fmla="*/ 200794 w 231217"/>
                <a:gd name="connsiteY5" fmla="*/ 565875 h 565874"/>
                <a:gd name="connsiteX6" fmla="*/ 231218 w 231217"/>
                <a:gd name="connsiteY6" fmla="*/ 535451 h 565874"/>
                <a:gd name="connsiteX7" fmla="*/ 231218 w 231217"/>
                <a:gd name="connsiteY7" fmla="*/ 30423 h 565874"/>
                <a:gd name="connsiteX8" fmla="*/ 200794 w 231217"/>
                <a:gd name="connsiteY8" fmla="*/ 0 h 565874"/>
                <a:gd name="connsiteX9" fmla="*/ 170371 w 231217"/>
                <a:gd name="connsiteY9" fmla="*/ 508070 h 565874"/>
                <a:gd name="connsiteX10" fmla="*/ 60847 w 231217"/>
                <a:gd name="connsiteY10" fmla="*/ 508070 h 565874"/>
                <a:gd name="connsiteX11" fmla="*/ 60847 w 231217"/>
                <a:gd name="connsiteY11" fmla="*/ 60847 h 565874"/>
                <a:gd name="connsiteX12" fmla="*/ 170371 w 231217"/>
                <a:gd name="connsiteY12" fmla="*/ 60847 h 565874"/>
                <a:gd name="connsiteX13" fmla="*/ 170371 w 231217"/>
                <a:gd name="connsiteY13" fmla="*/ 508070 h 56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1217" h="565874">
                  <a:moveTo>
                    <a:pt x="200794" y="0"/>
                  </a:moveTo>
                  <a:lnTo>
                    <a:pt x="30423" y="0"/>
                  </a:lnTo>
                  <a:cubicBezTo>
                    <a:pt x="13691" y="0"/>
                    <a:pt x="0" y="13691"/>
                    <a:pt x="0" y="30423"/>
                  </a:cubicBezTo>
                  <a:lnTo>
                    <a:pt x="0" y="535451"/>
                  </a:lnTo>
                  <a:cubicBezTo>
                    <a:pt x="0" y="552184"/>
                    <a:pt x="13691" y="565875"/>
                    <a:pt x="30423" y="565875"/>
                  </a:cubicBezTo>
                  <a:lnTo>
                    <a:pt x="200794" y="565875"/>
                  </a:lnTo>
                  <a:cubicBezTo>
                    <a:pt x="217527" y="565875"/>
                    <a:pt x="231218" y="552184"/>
                    <a:pt x="231218" y="535451"/>
                  </a:cubicBezTo>
                  <a:lnTo>
                    <a:pt x="231218" y="30423"/>
                  </a:lnTo>
                  <a:cubicBezTo>
                    <a:pt x="231218" y="13691"/>
                    <a:pt x="217527" y="0"/>
                    <a:pt x="200794" y="0"/>
                  </a:cubicBezTo>
                  <a:close/>
                  <a:moveTo>
                    <a:pt x="170371" y="508070"/>
                  </a:moveTo>
                  <a:lnTo>
                    <a:pt x="60847" y="508070"/>
                  </a:lnTo>
                  <a:lnTo>
                    <a:pt x="60847" y="60847"/>
                  </a:lnTo>
                  <a:lnTo>
                    <a:pt x="170371" y="60847"/>
                  </a:lnTo>
                  <a:lnTo>
                    <a:pt x="170371" y="508070"/>
                  </a:lnTo>
                  <a:close/>
                </a:path>
              </a:pathLst>
            </a:custGeom>
            <a:grpFill/>
            <a:ln w="30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F31F7175-0428-6843-99AB-6761C88A29EB}"/>
                </a:ext>
              </a:extLst>
            </p:cNvPr>
            <p:cNvSpPr/>
            <p:nvPr/>
          </p:nvSpPr>
          <p:spPr>
            <a:xfrm>
              <a:off x="4412750" y="2268789"/>
              <a:ext cx="231217" cy="340741"/>
            </a:xfrm>
            <a:custGeom>
              <a:avLst/>
              <a:gdLst>
                <a:gd name="connsiteX0" fmla="*/ 200794 w 231217"/>
                <a:gd name="connsiteY0" fmla="*/ 0 h 340741"/>
                <a:gd name="connsiteX1" fmla="*/ 30423 w 231217"/>
                <a:gd name="connsiteY1" fmla="*/ 0 h 340741"/>
                <a:gd name="connsiteX2" fmla="*/ 0 w 231217"/>
                <a:gd name="connsiteY2" fmla="*/ 30423 h 340741"/>
                <a:gd name="connsiteX3" fmla="*/ 0 w 231217"/>
                <a:gd name="connsiteY3" fmla="*/ 310318 h 340741"/>
                <a:gd name="connsiteX4" fmla="*/ 30423 w 231217"/>
                <a:gd name="connsiteY4" fmla="*/ 340742 h 340741"/>
                <a:gd name="connsiteX5" fmla="*/ 200794 w 231217"/>
                <a:gd name="connsiteY5" fmla="*/ 340742 h 340741"/>
                <a:gd name="connsiteX6" fmla="*/ 231218 w 231217"/>
                <a:gd name="connsiteY6" fmla="*/ 310318 h 340741"/>
                <a:gd name="connsiteX7" fmla="*/ 231218 w 231217"/>
                <a:gd name="connsiteY7" fmla="*/ 30423 h 340741"/>
                <a:gd name="connsiteX8" fmla="*/ 200794 w 231217"/>
                <a:gd name="connsiteY8" fmla="*/ 0 h 340741"/>
                <a:gd name="connsiteX9" fmla="*/ 170371 w 231217"/>
                <a:gd name="connsiteY9" fmla="*/ 279895 h 340741"/>
                <a:gd name="connsiteX10" fmla="*/ 60847 w 231217"/>
                <a:gd name="connsiteY10" fmla="*/ 279895 h 340741"/>
                <a:gd name="connsiteX11" fmla="*/ 60847 w 231217"/>
                <a:gd name="connsiteY11" fmla="*/ 60847 h 340741"/>
                <a:gd name="connsiteX12" fmla="*/ 170371 w 231217"/>
                <a:gd name="connsiteY12" fmla="*/ 60847 h 340741"/>
                <a:gd name="connsiteX13" fmla="*/ 170371 w 231217"/>
                <a:gd name="connsiteY13" fmla="*/ 279895 h 34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1217" h="340741">
                  <a:moveTo>
                    <a:pt x="200794" y="0"/>
                  </a:moveTo>
                  <a:lnTo>
                    <a:pt x="30423" y="0"/>
                  </a:lnTo>
                  <a:cubicBezTo>
                    <a:pt x="13691" y="0"/>
                    <a:pt x="0" y="13691"/>
                    <a:pt x="0" y="30423"/>
                  </a:cubicBezTo>
                  <a:lnTo>
                    <a:pt x="0" y="310318"/>
                  </a:lnTo>
                  <a:cubicBezTo>
                    <a:pt x="0" y="327051"/>
                    <a:pt x="13691" y="340742"/>
                    <a:pt x="30423" y="340742"/>
                  </a:cubicBezTo>
                  <a:lnTo>
                    <a:pt x="200794" y="340742"/>
                  </a:lnTo>
                  <a:cubicBezTo>
                    <a:pt x="217527" y="340742"/>
                    <a:pt x="231218" y="327051"/>
                    <a:pt x="231218" y="310318"/>
                  </a:cubicBezTo>
                  <a:lnTo>
                    <a:pt x="231218" y="30423"/>
                  </a:lnTo>
                  <a:cubicBezTo>
                    <a:pt x="231218" y="13691"/>
                    <a:pt x="217527" y="0"/>
                    <a:pt x="200794" y="0"/>
                  </a:cubicBezTo>
                  <a:close/>
                  <a:moveTo>
                    <a:pt x="170371" y="279895"/>
                  </a:moveTo>
                  <a:lnTo>
                    <a:pt x="60847" y="279895"/>
                  </a:lnTo>
                  <a:lnTo>
                    <a:pt x="60847" y="60847"/>
                  </a:lnTo>
                  <a:lnTo>
                    <a:pt x="170371" y="60847"/>
                  </a:lnTo>
                  <a:lnTo>
                    <a:pt x="170371" y="279895"/>
                  </a:lnTo>
                  <a:close/>
                </a:path>
              </a:pathLst>
            </a:custGeom>
            <a:grpFill/>
            <a:ln w="30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89B823-685C-9E4B-83FB-AA2CBC790740}"/>
                </a:ext>
              </a:extLst>
            </p:cNvPr>
            <p:cNvSpPr/>
            <p:nvPr/>
          </p:nvSpPr>
          <p:spPr>
            <a:xfrm>
              <a:off x="4062882" y="2204900"/>
              <a:ext cx="231217" cy="404630"/>
            </a:xfrm>
            <a:custGeom>
              <a:avLst/>
              <a:gdLst>
                <a:gd name="connsiteX0" fmla="*/ 200794 w 231217"/>
                <a:gd name="connsiteY0" fmla="*/ 0 h 404630"/>
                <a:gd name="connsiteX1" fmla="*/ 30423 w 231217"/>
                <a:gd name="connsiteY1" fmla="*/ 0 h 404630"/>
                <a:gd name="connsiteX2" fmla="*/ 0 w 231217"/>
                <a:gd name="connsiteY2" fmla="*/ 30423 h 404630"/>
                <a:gd name="connsiteX3" fmla="*/ 0 w 231217"/>
                <a:gd name="connsiteY3" fmla="*/ 374207 h 404630"/>
                <a:gd name="connsiteX4" fmla="*/ 30423 w 231217"/>
                <a:gd name="connsiteY4" fmla="*/ 404631 h 404630"/>
                <a:gd name="connsiteX5" fmla="*/ 200794 w 231217"/>
                <a:gd name="connsiteY5" fmla="*/ 404631 h 404630"/>
                <a:gd name="connsiteX6" fmla="*/ 231218 w 231217"/>
                <a:gd name="connsiteY6" fmla="*/ 374207 h 404630"/>
                <a:gd name="connsiteX7" fmla="*/ 231218 w 231217"/>
                <a:gd name="connsiteY7" fmla="*/ 30423 h 404630"/>
                <a:gd name="connsiteX8" fmla="*/ 200794 w 231217"/>
                <a:gd name="connsiteY8" fmla="*/ 0 h 404630"/>
                <a:gd name="connsiteX9" fmla="*/ 170371 w 231217"/>
                <a:gd name="connsiteY9" fmla="*/ 343784 h 404630"/>
                <a:gd name="connsiteX10" fmla="*/ 60847 w 231217"/>
                <a:gd name="connsiteY10" fmla="*/ 343784 h 404630"/>
                <a:gd name="connsiteX11" fmla="*/ 60847 w 231217"/>
                <a:gd name="connsiteY11" fmla="*/ 60847 h 404630"/>
                <a:gd name="connsiteX12" fmla="*/ 170371 w 231217"/>
                <a:gd name="connsiteY12" fmla="*/ 60847 h 404630"/>
                <a:gd name="connsiteX13" fmla="*/ 170371 w 231217"/>
                <a:gd name="connsiteY13" fmla="*/ 343784 h 40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1217" h="404630">
                  <a:moveTo>
                    <a:pt x="200794" y="0"/>
                  </a:moveTo>
                  <a:lnTo>
                    <a:pt x="30423" y="0"/>
                  </a:lnTo>
                  <a:cubicBezTo>
                    <a:pt x="13691" y="0"/>
                    <a:pt x="0" y="13691"/>
                    <a:pt x="0" y="30423"/>
                  </a:cubicBezTo>
                  <a:lnTo>
                    <a:pt x="0" y="374207"/>
                  </a:lnTo>
                  <a:cubicBezTo>
                    <a:pt x="0" y="390940"/>
                    <a:pt x="13691" y="404631"/>
                    <a:pt x="30423" y="404631"/>
                  </a:cubicBezTo>
                  <a:lnTo>
                    <a:pt x="200794" y="404631"/>
                  </a:lnTo>
                  <a:cubicBezTo>
                    <a:pt x="217527" y="404631"/>
                    <a:pt x="231218" y="390940"/>
                    <a:pt x="231218" y="374207"/>
                  </a:cubicBezTo>
                  <a:lnTo>
                    <a:pt x="231218" y="30423"/>
                  </a:lnTo>
                  <a:cubicBezTo>
                    <a:pt x="231218" y="13691"/>
                    <a:pt x="217527" y="0"/>
                    <a:pt x="200794" y="0"/>
                  </a:cubicBezTo>
                  <a:close/>
                  <a:moveTo>
                    <a:pt x="170371" y="343784"/>
                  </a:moveTo>
                  <a:lnTo>
                    <a:pt x="60847" y="343784"/>
                  </a:lnTo>
                  <a:lnTo>
                    <a:pt x="60847" y="60847"/>
                  </a:lnTo>
                  <a:lnTo>
                    <a:pt x="170371" y="60847"/>
                  </a:lnTo>
                  <a:lnTo>
                    <a:pt x="170371" y="343784"/>
                  </a:lnTo>
                  <a:close/>
                </a:path>
              </a:pathLst>
            </a:custGeom>
            <a:grpFill/>
            <a:ln w="30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7" name="Graphic 7">
            <a:extLst>
              <a:ext uri="{FF2B5EF4-FFF2-40B4-BE49-F238E27FC236}">
                <a16:creationId xmlns:a16="http://schemas.microsoft.com/office/drawing/2014/main" id="{9EE08791-5622-8542-A10A-26237B09228B}"/>
              </a:ext>
            </a:extLst>
          </p:cNvPr>
          <p:cNvGrpSpPr>
            <a:grpSpLocks noChangeAspect="1"/>
          </p:cNvGrpSpPr>
          <p:nvPr/>
        </p:nvGrpSpPr>
        <p:grpSpPr>
          <a:xfrm>
            <a:off x="6416843" y="4952038"/>
            <a:ext cx="304799" cy="304799"/>
            <a:chOff x="1684421" y="990600"/>
            <a:chExt cx="1560095" cy="1560095"/>
          </a:xfrm>
          <a:solidFill>
            <a:srgbClr val="AAC832"/>
          </a:solidFill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2DA361F-A155-9742-843C-EA24058070C5}"/>
                </a:ext>
              </a:extLst>
            </p:cNvPr>
            <p:cNvSpPr/>
            <p:nvPr/>
          </p:nvSpPr>
          <p:spPr>
            <a:xfrm>
              <a:off x="1684420" y="1002821"/>
              <a:ext cx="1560093" cy="1535648"/>
            </a:xfrm>
            <a:custGeom>
              <a:avLst/>
              <a:gdLst>
                <a:gd name="connsiteX0" fmla="*/ 1554477 w 1560093"/>
                <a:gd name="connsiteY0" fmla="*/ 1212218 h 1535648"/>
                <a:gd name="connsiteX1" fmla="*/ 1463866 w 1560093"/>
                <a:gd name="connsiteY1" fmla="*/ 948516 h 1535648"/>
                <a:gd name="connsiteX2" fmla="*/ 1530780 w 1560093"/>
                <a:gd name="connsiteY2" fmla="*/ 660024 h 1535648"/>
                <a:gd name="connsiteX3" fmla="*/ 1341521 w 1560093"/>
                <a:gd name="connsiteY3" fmla="*/ 197510 h 1535648"/>
                <a:gd name="connsiteX4" fmla="*/ 882475 w 1560093"/>
                <a:gd name="connsiteY4" fmla="*/ 85 h 1535648"/>
                <a:gd name="connsiteX5" fmla="*/ 405829 w 1560093"/>
                <a:gd name="connsiteY5" fmla="*/ 193007 h 1535648"/>
                <a:gd name="connsiteX6" fmla="*/ 212892 w 1560093"/>
                <a:gd name="connsiteY6" fmla="*/ 650377 h 1535648"/>
                <a:gd name="connsiteX7" fmla="*/ 20787 w 1560093"/>
                <a:gd name="connsiteY7" fmla="*/ 1035068 h 1535648"/>
                <a:gd name="connsiteX8" fmla="*/ 67139 w 1560093"/>
                <a:gd name="connsiteY8" fmla="*/ 1240367 h 1535648"/>
                <a:gd name="connsiteX9" fmla="*/ 4726 w 1560093"/>
                <a:gd name="connsiteY9" fmla="*/ 1421996 h 1535648"/>
                <a:gd name="connsiteX10" fmla="*/ 25181 w 1560093"/>
                <a:gd name="connsiteY10" fmla="*/ 1510468 h 1535648"/>
                <a:gd name="connsiteX11" fmla="*/ 85550 w 1560093"/>
                <a:gd name="connsiteY11" fmla="*/ 1535648 h 1535648"/>
                <a:gd name="connsiteX12" fmla="*/ 113653 w 1560093"/>
                <a:gd name="connsiteY12" fmla="*/ 1530922 h 1535648"/>
                <a:gd name="connsiteX13" fmla="*/ 295285 w 1560093"/>
                <a:gd name="connsiteY13" fmla="*/ 1468510 h 1535648"/>
                <a:gd name="connsiteX14" fmla="*/ 500584 w 1560093"/>
                <a:gd name="connsiteY14" fmla="*/ 1514861 h 1535648"/>
                <a:gd name="connsiteX15" fmla="*/ 501339 w 1560093"/>
                <a:gd name="connsiteY15" fmla="*/ 1514861 h 1535648"/>
                <a:gd name="connsiteX16" fmla="*/ 889038 w 1560093"/>
                <a:gd name="connsiteY16" fmla="*/ 1317710 h 1535648"/>
                <a:gd name="connsiteX17" fmla="*/ 1161333 w 1560093"/>
                <a:gd name="connsiteY17" fmla="*/ 1251053 h 1535648"/>
                <a:gd name="connsiteX18" fmla="*/ 1425038 w 1560093"/>
                <a:gd name="connsiteY18" fmla="*/ 1341666 h 1535648"/>
                <a:gd name="connsiteX19" fmla="*/ 1458430 w 1560093"/>
                <a:gd name="connsiteY19" fmla="*/ 1347282 h 1535648"/>
                <a:gd name="connsiteX20" fmla="*/ 1530173 w 1560093"/>
                <a:gd name="connsiteY20" fmla="*/ 1317354 h 1535648"/>
                <a:gd name="connsiteX21" fmla="*/ 1554477 w 1560093"/>
                <a:gd name="connsiteY21" fmla="*/ 1212218 h 1535648"/>
                <a:gd name="connsiteX22" fmla="*/ 501333 w 1560093"/>
                <a:gd name="connsiteY22" fmla="*/ 1421999 h 1535648"/>
                <a:gd name="connsiteX23" fmla="*/ 500727 w 1560093"/>
                <a:gd name="connsiteY23" fmla="*/ 1421999 h 1535648"/>
                <a:gd name="connsiteX24" fmla="*/ 320353 w 1560093"/>
                <a:gd name="connsiteY24" fmla="*/ 1377223 h 1535648"/>
                <a:gd name="connsiteX25" fmla="*/ 283551 w 1560093"/>
                <a:gd name="connsiteY25" fmla="*/ 1374352 h 1535648"/>
                <a:gd name="connsiteX26" fmla="*/ 97305 w 1560093"/>
                <a:gd name="connsiteY26" fmla="*/ 1438350 h 1535648"/>
                <a:gd name="connsiteX27" fmla="*/ 161303 w 1560093"/>
                <a:gd name="connsiteY27" fmla="*/ 1252107 h 1535648"/>
                <a:gd name="connsiteX28" fmla="*/ 158432 w 1560093"/>
                <a:gd name="connsiteY28" fmla="*/ 1215305 h 1535648"/>
                <a:gd name="connsiteX29" fmla="*/ 113653 w 1560093"/>
                <a:gd name="connsiteY29" fmla="*/ 1034928 h 1535648"/>
                <a:gd name="connsiteX30" fmla="*/ 221534 w 1560093"/>
                <a:gd name="connsiteY30" fmla="*/ 766415 h 1535648"/>
                <a:gd name="connsiteX31" fmla="*/ 410321 w 1560093"/>
                <a:gd name="connsiteY31" fmla="*/ 1128704 h 1535648"/>
                <a:gd name="connsiteX32" fmla="*/ 772954 w 1560093"/>
                <a:gd name="connsiteY32" fmla="*/ 1310562 h 1535648"/>
                <a:gd name="connsiteX33" fmla="*/ 501333 w 1560093"/>
                <a:gd name="connsiteY33" fmla="*/ 1421999 h 1535648"/>
                <a:gd name="connsiteX34" fmla="*/ 1464503 w 1560093"/>
                <a:gd name="connsiteY34" fmla="*/ 1251690 h 1535648"/>
                <a:gd name="connsiteX35" fmla="*/ 1455206 w 1560093"/>
                <a:gd name="connsiteY35" fmla="*/ 1253838 h 1535648"/>
                <a:gd name="connsiteX36" fmla="*/ 1172902 w 1560093"/>
                <a:gd name="connsiteY36" fmla="*/ 1156832 h 1535648"/>
                <a:gd name="connsiteX37" fmla="*/ 1157816 w 1560093"/>
                <a:gd name="connsiteY37" fmla="*/ 1154312 h 1535648"/>
                <a:gd name="connsiteX38" fmla="*/ 1136103 w 1560093"/>
                <a:gd name="connsiteY38" fmla="*/ 1159702 h 1535648"/>
                <a:gd name="connsiteX39" fmla="*/ 872694 w 1560093"/>
                <a:gd name="connsiteY39" fmla="*/ 1225098 h 1535648"/>
                <a:gd name="connsiteX40" fmla="*/ 871816 w 1560093"/>
                <a:gd name="connsiteY40" fmla="*/ 1225098 h 1535648"/>
                <a:gd name="connsiteX41" fmla="*/ 305752 w 1560093"/>
                <a:gd name="connsiteY41" fmla="*/ 668178 h 1535648"/>
                <a:gd name="connsiteX42" fmla="*/ 471493 w 1560093"/>
                <a:gd name="connsiteY42" fmla="*/ 258668 h 1535648"/>
                <a:gd name="connsiteX43" fmla="*/ 881006 w 1560093"/>
                <a:gd name="connsiteY43" fmla="*/ 92932 h 1535648"/>
                <a:gd name="connsiteX44" fmla="*/ 1437918 w 1560093"/>
                <a:gd name="connsiteY44" fmla="*/ 659877 h 1535648"/>
                <a:gd name="connsiteX45" fmla="*/ 1372524 w 1560093"/>
                <a:gd name="connsiteY45" fmla="*/ 923284 h 1535648"/>
                <a:gd name="connsiteX46" fmla="*/ 1369654 w 1560093"/>
                <a:gd name="connsiteY46" fmla="*/ 960086 h 1535648"/>
                <a:gd name="connsiteX47" fmla="*/ 1466657 w 1560093"/>
                <a:gd name="connsiteY47" fmla="*/ 1242390 h 1535648"/>
                <a:gd name="connsiteX48" fmla="*/ 1464503 w 1560093"/>
                <a:gd name="connsiteY48" fmla="*/ 1251690 h 15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560093" h="1535648">
                  <a:moveTo>
                    <a:pt x="1554477" y="1212218"/>
                  </a:moveTo>
                  <a:lnTo>
                    <a:pt x="1463866" y="948516"/>
                  </a:lnTo>
                  <a:cubicBezTo>
                    <a:pt x="1507543" y="859231"/>
                    <a:pt x="1530624" y="759934"/>
                    <a:pt x="1530780" y="660024"/>
                  </a:cubicBezTo>
                  <a:cubicBezTo>
                    <a:pt x="1531048" y="486302"/>
                    <a:pt x="1463836" y="322044"/>
                    <a:pt x="1341521" y="197510"/>
                  </a:cubicBezTo>
                  <a:cubicBezTo>
                    <a:pt x="1219181" y="72953"/>
                    <a:pt x="1056157" y="2837"/>
                    <a:pt x="882475" y="85"/>
                  </a:cubicBezTo>
                  <a:cubicBezTo>
                    <a:pt x="702378" y="-2761"/>
                    <a:pt x="533096" y="65743"/>
                    <a:pt x="405829" y="193007"/>
                  </a:cubicBezTo>
                  <a:cubicBezTo>
                    <a:pt x="283112" y="315721"/>
                    <a:pt x="215047" y="477499"/>
                    <a:pt x="212892" y="650377"/>
                  </a:cubicBezTo>
                  <a:cubicBezTo>
                    <a:pt x="91942" y="741441"/>
                    <a:pt x="20553" y="883419"/>
                    <a:pt x="20787" y="1035068"/>
                  </a:cubicBezTo>
                  <a:cubicBezTo>
                    <a:pt x="20900" y="1106034"/>
                    <a:pt x="36873" y="1176577"/>
                    <a:pt x="67139" y="1240367"/>
                  </a:cubicBezTo>
                  <a:lnTo>
                    <a:pt x="4726" y="1421996"/>
                  </a:lnTo>
                  <a:cubicBezTo>
                    <a:pt x="-6002" y="1453219"/>
                    <a:pt x="1835" y="1487121"/>
                    <a:pt x="25181" y="1510468"/>
                  </a:cubicBezTo>
                  <a:cubicBezTo>
                    <a:pt x="41611" y="1526900"/>
                    <a:pt x="63273" y="1535648"/>
                    <a:pt x="85550" y="1535648"/>
                  </a:cubicBezTo>
                  <a:cubicBezTo>
                    <a:pt x="94922" y="1535648"/>
                    <a:pt x="104405" y="1534101"/>
                    <a:pt x="113653" y="1530922"/>
                  </a:cubicBezTo>
                  <a:lnTo>
                    <a:pt x="295285" y="1468510"/>
                  </a:lnTo>
                  <a:cubicBezTo>
                    <a:pt x="359075" y="1498776"/>
                    <a:pt x="429618" y="1514749"/>
                    <a:pt x="500584" y="1514861"/>
                  </a:cubicBezTo>
                  <a:cubicBezTo>
                    <a:pt x="500840" y="1514861"/>
                    <a:pt x="501083" y="1514861"/>
                    <a:pt x="501339" y="1514861"/>
                  </a:cubicBezTo>
                  <a:cubicBezTo>
                    <a:pt x="655246" y="1514855"/>
                    <a:pt x="798306" y="1441625"/>
                    <a:pt x="889038" y="1317710"/>
                  </a:cubicBezTo>
                  <a:cubicBezTo>
                    <a:pt x="983458" y="1315224"/>
                    <a:pt x="1076877" y="1292368"/>
                    <a:pt x="1161333" y="1251053"/>
                  </a:cubicBezTo>
                  <a:lnTo>
                    <a:pt x="1425038" y="1341666"/>
                  </a:lnTo>
                  <a:cubicBezTo>
                    <a:pt x="1436025" y="1345442"/>
                    <a:pt x="1447293" y="1347282"/>
                    <a:pt x="1458430" y="1347282"/>
                  </a:cubicBezTo>
                  <a:cubicBezTo>
                    <a:pt x="1484903" y="1347282"/>
                    <a:pt x="1510645" y="1336886"/>
                    <a:pt x="1530173" y="1317354"/>
                  </a:cubicBezTo>
                  <a:cubicBezTo>
                    <a:pt x="1557914" y="1289610"/>
                    <a:pt x="1567226" y="1249325"/>
                    <a:pt x="1554477" y="1212218"/>
                  </a:cubicBezTo>
                  <a:close/>
                  <a:moveTo>
                    <a:pt x="501333" y="1421999"/>
                  </a:moveTo>
                  <a:cubicBezTo>
                    <a:pt x="501135" y="1421999"/>
                    <a:pt x="500925" y="1421999"/>
                    <a:pt x="500727" y="1421999"/>
                  </a:cubicBezTo>
                  <a:cubicBezTo>
                    <a:pt x="437915" y="1421905"/>
                    <a:pt x="375538" y="1406420"/>
                    <a:pt x="320353" y="1377223"/>
                  </a:cubicBezTo>
                  <a:cubicBezTo>
                    <a:pt x="309006" y="1371223"/>
                    <a:pt x="295684" y="1370184"/>
                    <a:pt x="283551" y="1374352"/>
                  </a:cubicBezTo>
                  <a:lnTo>
                    <a:pt x="97305" y="1438350"/>
                  </a:lnTo>
                  <a:lnTo>
                    <a:pt x="161303" y="1252107"/>
                  </a:lnTo>
                  <a:cubicBezTo>
                    <a:pt x="165471" y="1239971"/>
                    <a:pt x="164435" y="1226649"/>
                    <a:pt x="158432" y="1215305"/>
                  </a:cubicBezTo>
                  <a:cubicBezTo>
                    <a:pt x="129235" y="1160116"/>
                    <a:pt x="113750" y="1097743"/>
                    <a:pt x="113653" y="1034928"/>
                  </a:cubicBezTo>
                  <a:cubicBezTo>
                    <a:pt x="113497" y="933890"/>
                    <a:pt x="152801" y="838124"/>
                    <a:pt x="221534" y="766415"/>
                  </a:cubicBezTo>
                  <a:cubicBezTo>
                    <a:pt x="243985" y="903277"/>
                    <a:pt x="309213" y="1029394"/>
                    <a:pt x="410321" y="1128704"/>
                  </a:cubicBezTo>
                  <a:cubicBezTo>
                    <a:pt x="510682" y="1227280"/>
                    <a:pt x="636836" y="1290043"/>
                    <a:pt x="772954" y="1310562"/>
                  </a:cubicBezTo>
                  <a:cubicBezTo>
                    <a:pt x="701080" y="1381403"/>
                    <a:pt x="604196" y="1421999"/>
                    <a:pt x="501333" y="1421999"/>
                  </a:cubicBezTo>
                  <a:close/>
                  <a:moveTo>
                    <a:pt x="1464503" y="1251690"/>
                  </a:moveTo>
                  <a:cubicBezTo>
                    <a:pt x="1461861" y="1254332"/>
                    <a:pt x="1458729" y="1255051"/>
                    <a:pt x="1455206" y="1253838"/>
                  </a:cubicBezTo>
                  <a:lnTo>
                    <a:pt x="1172902" y="1156832"/>
                  </a:lnTo>
                  <a:cubicBezTo>
                    <a:pt x="1168000" y="1155147"/>
                    <a:pt x="1162899" y="1154312"/>
                    <a:pt x="1157816" y="1154312"/>
                  </a:cubicBezTo>
                  <a:cubicBezTo>
                    <a:pt x="1150324" y="1154312"/>
                    <a:pt x="1142858" y="1156125"/>
                    <a:pt x="1136103" y="1159702"/>
                  </a:cubicBezTo>
                  <a:cubicBezTo>
                    <a:pt x="1055499" y="1202343"/>
                    <a:pt x="964416" y="1224958"/>
                    <a:pt x="872694" y="1225098"/>
                  </a:cubicBezTo>
                  <a:cubicBezTo>
                    <a:pt x="872392" y="1225098"/>
                    <a:pt x="872118" y="1225098"/>
                    <a:pt x="871816" y="1225098"/>
                  </a:cubicBezTo>
                  <a:cubicBezTo>
                    <a:pt x="564481" y="1225098"/>
                    <a:pt x="310621" y="975440"/>
                    <a:pt x="305752" y="668178"/>
                  </a:cubicBezTo>
                  <a:cubicBezTo>
                    <a:pt x="303299" y="513433"/>
                    <a:pt x="362162" y="368000"/>
                    <a:pt x="471493" y="258668"/>
                  </a:cubicBezTo>
                  <a:cubicBezTo>
                    <a:pt x="580825" y="149336"/>
                    <a:pt x="726283" y="90495"/>
                    <a:pt x="881006" y="92932"/>
                  </a:cubicBezTo>
                  <a:cubicBezTo>
                    <a:pt x="1188564" y="97811"/>
                    <a:pt x="1438393" y="352140"/>
                    <a:pt x="1437918" y="659877"/>
                  </a:cubicBezTo>
                  <a:cubicBezTo>
                    <a:pt x="1437774" y="751600"/>
                    <a:pt x="1415162" y="842686"/>
                    <a:pt x="1372524" y="923284"/>
                  </a:cubicBezTo>
                  <a:cubicBezTo>
                    <a:pt x="1366522" y="934628"/>
                    <a:pt x="1365486" y="947950"/>
                    <a:pt x="1369654" y="960086"/>
                  </a:cubicBezTo>
                  <a:lnTo>
                    <a:pt x="1466657" y="1242390"/>
                  </a:lnTo>
                  <a:cubicBezTo>
                    <a:pt x="1467867" y="1245925"/>
                    <a:pt x="1467142" y="1249054"/>
                    <a:pt x="1464503" y="1251690"/>
                  </a:cubicBezTo>
                  <a:close/>
                </a:path>
              </a:pathLst>
            </a:custGeom>
            <a:grpFill/>
            <a:ln w="3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3F61368-6A1E-6F4C-BE0B-78B98E715217}"/>
                </a:ext>
              </a:extLst>
            </p:cNvPr>
            <p:cNvSpPr/>
            <p:nvPr/>
          </p:nvSpPr>
          <p:spPr>
            <a:xfrm>
              <a:off x="2233178" y="1415701"/>
              <a:ext cx="646086" cy="92862"/>
            </a:xfrm>
            <a:custGeom>
              <a:avLst/>
              <a:gdLst>
                <a:gd name="connsiteX0" fmla="*/ 599655 w 646086"/>
                <a:gd name="connsiteY0" fmla="*/ 0 h 92862"/>
                <a:gd name="connsiteX1" fmla="*/ 46431 w 646086"/>
                <a:gd name="connsiteY1" fmla="*/ 0 h 92862"/>
                <a:gd name="connsiteX2" fmla="*/ 0 w 646086"/>
                <a:gd name="connsiteY2" fmla="*/ 46431 h 92862"/>
                <a:gd name="connsiteX3" fmla="*/ 46431 w 646086"/>
                <a:gd name="connsiteY3" fmla="*/ 92862 h 92862"/>
                <a:gd name="connsiteX4" fmla="*/ 599655 w 646086"/>
                <a:gd name="connsiteY4" fmla="*/ 92862 h 92862"/>
                <a:gd name="connsiteX5" fmla="*/ 646087 w 646086"/>
                <a:gd name="connsiteY5" fmla="*/ 46431 h 92862"/>
                <a:gd name="connsiteX6" fmla="*/ 599655 w 646086"/>
                <a:gd name="connsiteY6" fmla="*/ 0 h 9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6086" h="92862">
                  <a:moveTo>
                    <a:pt x="599655" y="0"/>
                  </a:moveTo>
                  <a:lnTo>
                    <a:pt x="46431" y="0"/>
                  </a:lnTo>
                  <a:cubicBezTo>
                    <a:pt x="20787" y="0"/>
                    <a:pt x="0" y="20790"/>
                    <a:pt x="0" y="46431"/>
                  </a:cubicBezTo>
                  <a:cubicBezTo>
                    <a:pt x="0" y="72075"/>
                    <a:pt x="20790" y="92862"/>
                    <a:pt x="46431" y="92862"/>
                  </a:cubicBezTo>
                  <a:lnTo>
                    <a:pt x="599655" y="92862"/>
                  </a:lnTo>
                  <a:cubicBezTo>
                    <a:pt x="625300" y="92862"/>
                    <a:pt x="646087" y="72072"/>
                    <a:pt x="646087" y="46431"/>
                  </a:cubicBezTo>
                  <a:cubicBezTo>
                    <a:pt x="646087" y="20790"/>
                    <a:pt x="625300" y="0"/>
                    <a:pt x="599655" y="0"/>
                  </a:cubicBezTo>
                  <a:close/>
                </a:path>
              </a:pathLst>
            </a:custGeom>
            <a:grpFill/>
            <a:ln w="3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A8E3B58-8612-F541-AF4A-31F257A86B84}"/>
                </a:ext>
              </a:extLst>
            </p:cNvPr>
            <p:cNvSpPr/>
            <p:nvPr/>
          </p:nvSpPr>
          <p:spPr>
            <a:xfrm>
              <a:off x="2233178" y="1606663"/>
              <a:ext cx="646086" cy="92862"/>
            </a:xfrm>
            <a:custGeom>
              <a:avLst/>
              <a:gdLst>
                <a:gd name="connsiteX0" fmla="*/ 599655 w 646086"/>
                <a:gd name="connsiteY0" fmla="*/ 0 h 92862"/>
                <a:gd name="connsiteX1" fmla="*/ 46431 w 646086"/>
                <a:gd name="connsiteY1" fmla="*/ 0 h 92862"/>
                <a:gd name="connsiteX2" fmla="*/ 0 w 646086"/>
                <a:gd name="connsiteY2" fmla="*/ 46431 h 92862"/>
                <a:gd name="connsiteX3" fmla="*/ 46431 w 646086"/>
                <a:gd name="connsiteY3" fmla="*/ 92862 h 92862"/>
                <a:gd name="connsiteX4" fmla="*/ 599655 w 646086"/>
                <a:gd name="connsiteY4" fmla="*/ 92862 h 92862"/>
                <a:gd name="connsiteX5" fmla="*/ 646087 w 646086"/>
                <a:gd name="connsiteY5" fmla="*/ 46431 h 92862"/>
                <a:gd name="connsiteX6" fmla="*/ 599655 w 646086"/>
                <a:gd name="connsiteY6" fmla="*/ 0 h 9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6086" h="92862">
                  <a:moveTo>
                    <a:pt x="599655" y="0"/>
                  </a:moveTo>
                  <a:lnTo>
                    <a:pt x="46431" y="0"/>
                  </a:lnTo>
                  <a:cubicBezTo>
                    <a:pt x="20787" y="0"/>
                    <a:pt x="0" y="20790"/>
                    <a:pt x="0" y="46431"/>
                  </a:cubicBezTo>
                  <a:cubicBezTo>
                    <a:pt x="0" y="72072"/>
                    <a:pt x="20790" y="92862"/>
                    <a:pt x="46431" y="92862"/>
                  </a:cubicBezTo>
                  <a:lnTo>
                    <a:pt x="599655" y="92862"/>
                  </a:lnTo>
                  <a:cubicBezTo>
                    <a:pt x="625300" y="92862"/>
                    <a:pt x="646087" y="72072"/>
                    <a:pt x="646087" y="46431"/>
                  </a:cubicBezTo>
                  <a:cubicBezTo>
                    <a:pt x="646087" y="20790"/>
                    <a:pt x="625300" y="0"/>
                    <a:pt x="599655" y="0"/>
                  </a:cubicBezTo>
                  <a:close/>
                </a:path>
              </a:pathLst>
            </a:custGeom>
            <a:grpFill/>
            <a:ln w="3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70D4DE0-012A-344B-AC40-D44242FCE85C}"/>
                </a:ext>
              </a:extLst>
            </p:cNvPr>
            <p:cNvSpPr/>
            <p:nvPr/>
          </p:nvSpPr>
          <p:spPr>
            <a:xfrm>
              <a:off x="2233175" y="1797620"/>
              <a:ext cx="433133" cy="92862"/>
            </a:xfrm>
            <a:custGeom>
              <a:avLst/>
              <a:gdLst>
                <a:gd name="connsiteX0" fmla="*/ 386706 w 433133"/>
                <a:gd name="connsiteY0" fmla="*/ 0 h 92862"/>
                <a:gd name="connsiteX1" fmla="*/ 46431 w 433133"/>
                <a:gd name="connsiteY1" fmla="*/ 0 h 92862"/>
                <a:gd name="connsiteX2" fmla="*/ 0 w 433133"/>
                <a:gd name="connsiteY2" fmla="*/ 46431 h 92862"/>
                <a:gd name="connsiteX3" fmla="*/ 46431 w 433133"/>
                <a:gd name="connsiteY3" fmla="*/ 92862 h 92862"/>
                <a:gd name="connsiteX4" fmla="*/ 386702 w 433133"/>
                <a:gd name="connsiteY4" fmla="*/ 92862 h 92862"/>
                <a:gd name="connsiteX5" fmla="*/ 433134 w 433133"/>
                <a:gd name="connsiteY5" fmla="*/ 46431 h 92862"/>
                <a:gd name="connsiteX6" fmla="*/ 386706 w 433133"/>
                <a:gd name="connsiteY6" fmla="*/ 0 h 9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3133" h="92862">
                  <a:moveTo>
                    <a:pt x="386706" y="0"/>
                  </a:moveTo>
                  <a:lnTo>
                    <a:pt x="46431" y="0"/>
                  </a:lnTo>
                  <a:cubicBezTo>
                    <a:pt x="20787" y="0"/>
                    <a:pt x="0" y="20790"/>
                    <a:pt x="0" y="46431"/>
                  </a:cubicBezTo>
                  <a:cubicBezTo>
                    <a:pt x="0" y="72075"/>
                    <a:pt x="20790" y="92862"/>
                    <a:pt x="46431" y="92862"/>
                  </a:cubicBezTo>
                  <a:lnTo>
                    <a:pt x="386702" y="92862"/>
                  </a:lnTo>
                  <a:cubicBezTo>
                    <a:pt x="412347" y="92862"/>
                    <a:pt x="433134" y="72072"/>
                    <a:pt x="433134" y="46431"/>
                  </a:cubicBezTo>
                  <a:cubicBezTo>
                    <a:pt x="433134" y="20790"/>
                    <a:pt x="412350" y="0"/>
                    <a:pt x="386706" y="0"/>
                  </a:cubicBezTo>
                  <a:close/>
                </a:path>
              </a:pathLst>
            </a:custGeom>
            <a:grpFill/>
            <a:ln w="3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2" name="Graphic 11">
            <a:extLst>
              <a:ext uri="{FF2B5EF4-FFF2-40B4-BE49-F238E27FC236}">
                <a16:creationId xmlns:a16="http://schemas.microsoft.com/office/drawing/2014/main" id="{FA816E2F-6E46-CE43-BEB8-B430D3BF226E}"/>
              </a:ext>
            </a:extLst>
          </p:cNvPr>
          <p:cNvSpPr>
            <a:spLocks noChangeAspect="1"/>
          </p:cNvSpPr>
          <p:nvPr/>
        </p:nvSpPr>
        <p:spPr>
          <a:xfrm>
            <a:off x="10250906" y="1897196"/>
            <a:ext cx="386280" cy="245265"/>
          </a:xfrm>
          <a:custGeom>
            <a:avLst/>
            <a:gdLst>
              <a:gd name="connsiteX0" fmla="*/ 1329233 w 1536935"/>
              <a:gd name="connsiteY0" fmla="*/ 429393 h 975865"/>
              <a:gd name="connsiteX1" fmla="*/ 1404043 w 1536935"/>
              <a:gd name="connsiteY1" fmla="*/ 285857 h 975865"/>
              <a:gd name="connsiteX2" fmla="*/ 1228575 w 1536935"/>
              <a:gd name="connsiteY2" fmla="*/ 110389 h 975865"/>
              <a:gd name="connsiteX3" fmla="*/ 1053108 w 1536935"/>
              <a:gd name="connsiteY3" fmla="*/ 285857 h 975865"/>
              <a:gd name="connsiteX4" fmla="*/ 1127917 w 1536935"/>
              <a:gd name="connsiteY4" fmla="*/ 429393 h 975865"/>
              <a:gd name="connsiteX5" fmla="*/ 1024218 w 1536935"/>
              <a:gd name="connsiteY5" fmla="*/ 490214 h 975865"/>
              <a:gd name="connsiteX6" fmla="*/ 881898 w 1536935"/>
              <a:gd name="connsiteY6" fmla="*/ 412667 h 975865"/>
              <a:gd name="connsiteX7" fmla="*/ 989246 w 1536935"/>
              <a:gd name="connsiteY7" fmla="*/ 222299 h 975865"/>
              <a:gd name="connsiteX8" fmla="*/ 766947 w 1536935"/>
              <a:gd name="connsiteY8" fmla="*/ 0 h 975865"/>
              <a:gd name="connsiteX9" fmla="*/ 544648 w 1536935"/>
              <a:gd name="connsiteY9" fmla="*/ 222299 h 975865"/>
              <a:gd name="connsiteX10" fmla="*/ 651996 w 1536935"/>
              <a:gd name="connsiteY10" fmla="*/ 412667 h 975865"/>
              <a:gd name="connsiteX11" fmla="*/ 511197 w 1536935"/>
              <a:gd name="connsiteY11" fmla="*/ 489301 h 975865"/>
              <a:gd name="connsiteX12" fmla="*/ 408714 w 1536935"/>
              <a:gd name="connsiteY12" fmla="*/ 429697 h 975865"/>
              <a:gd name="connsiteX13" fmla="*/ 483523 w 1536935"/>
              <a:gd name="connsiteY13" fmla="*/ 286161 h 975865"/>
              <a:gd name="connsiteX14" fmla="*/ 308056 w 1536935"/>
              <a:gd name="connsiteY14" fmla="*/ 110693 h 975865"/>
              <a:gd name="connsiteX15" fmla="*/ 132589 w 1536935"/>
              <a:gd name="connsiteY15" fmla="*/ 286161 h 975865"/>
              <a:gd name="connsiteX16" fmla="*/ 207398 w 1536935"/>
              <a:gd name="connsiteY16" fmla="*/ 429697 h 975865"/>
              <a:gd name="connsiteX17" fmla="*/ 0 w 1536935"/>
              <a:gd name="connsiteY17" fmla="*/ 720724 h 975865"/>
              <a:gd name="connsiteX18" fmla="*/ 0 w 1536935"/>
              <a:gd name="connsiteY18" fmla="*/ 740794 h 975865"/>
              <a:gd name="connsiteX19" fmla="*/ 1216 w 1536935"/>
              <a:gd name="connsiteY19" fmla="*/ 742011 h 975865"/>
              <a:gd name="connsiteX20" fmla="*/ 373134 w 1536935"/>
              <a:gd name="connsiteY20" fmla="*/ 742011 h 975865"/>
              <a:gd name="connsiteX21" fmla="*/ 369789 w 1536935"/>
              <a:gd name="connsiteY21" fmla="*/ 793404 h 975865"/>
              <a:gd name="connsiteX22" fmla="*/ 369789 w 1536935"/>
              <a:gd name="connsiteY22" fmla="*/ 814083 h 975865"/>
              <a:gd name="connsiteX23" fmla="*/ 531572 w 1536935"/>
              <a:gd name="connsiteY23" fmla="*/ 975866 h 975865"/>
              <a:gd name="connsiteX24" fmla="*/ 1002931 w 1536935"/>
              <a:gd name="connsiteY24" fmla="*/ 975866 h 975865"/>
              <a:gd name="connsiteX25" fmla="*/ 1164714 w 1536935"/>
              <a:gd name="connsiteY25" fmla="*/ 814083 h 975865"/>
              <a:gd name="connsiteX26" fmla="*/ 1164714 w 1536935"/>
              <a:gd name="connsiteY26" fmla="*/ 793404 h 975865"/>
              <a:gd name="connsiteX27" fmla="*/ 1161369 w 1536935"/>
              <a:gd name="connsiteY27" fmla="*/ 742011 h 975865"/>
              <a:gd name="connsiteX28" fmla="*/ 1535719 w 1536935"/>
              <a:gd name="connsiteY28" fmla="*/ 742011 h 975865"/>
              <a:gd name="connsiteX29" fmla="*/ 1536935 w 1536935"/>
              <a:gd name="connsiteY29" fmla="*/ 740794 h 975865"/>
              <a:gd name="connsiteX30" fmla="*/ 1536935 w 1536935"/>
              <a:gd name="connsiteY30" fmla="*/ 720724 h 975865"/>
              <a:gd name="connsiteX31" fmla="*/ 1329233 w 1536935"/>
              <a:gd name="connsiteY31" fmla="*/ 429393 h 975865"/>
              <a:gd name="connsiteX32" fmla="*/ 1101764 w 1536935"/>
              <a:gd name="connsiteY32" fmla="*/ 285553 h 975865"/>
              <a:gd name="connsiteX33" fmla="*/ 1228575 w 1536935"/>
              <a:gd name="connsiteY33" fmla="*/ 158742 h 975865"/>
              <a:gd name="connsiteX34" fmla="*/ 1355386 w 1536935"/>
              <a:gd name="connsiteY34" fmla="*/ 285553 h 975865"/>
              <a:gd name="connsiteX35" fmla="*/ 1231008 w 1536935"/>
              <a:gd name="connsiteY35" fmla="*/ 412363 h 975865"/>
              <a:gd name="connsiteX36" fmla="*/ 1228575 w 1536935"/>
              <a:gd name="connsiteY36" fmla="*/ 412363 h 975865"/>
              <a:gd name="connsiteX37" fmla="*/ 1226142 w 1536935"/>
              <a:gd name="connsiteY37" fmla="*/ 412363 h 975865"/>
              <a:gd name="connsiteX38" fmla="*/ 1101764 w 1536935"/>
              <a:gd name="connsiteY38" fmla="*/ 285553 h 975865"/>
              <a:gd name="connsiteX39" fmla="*/ 592696 w 1536935"/>
              <a:gd name="connsiteY39" fmla="*/ 222299 h 975865"/>
              <a:gd name="connsiteX40" fmla="*/ 766339 w 1536935"/>
              <a:gd name="connsiteY40" fmla="*/ 48656 h 975865"/>
              <a:gd name="connsiteX41" fmla="*/ 939982 w 1536935"/>
              <a:gd name="connsiteY41" fmla="*/ 222299 h 975865"/>
              <a:gd name="connsiteX42" fmla="*/ 776374 w 1536935"/>
              <a:gd name="connsiteY42" fmla="*/ 395638 h 975865"/>
              <a:gd name="connsiteX43" fmla="*/ 766339 w 1536935"/>
              <a:gd name="connsiteY43" fmla="*/ 395638 h 975865"/>
              <a:gd name="connsiteX44" fmla="*/ 756304 w 1536935"/>
              <a:gd name="connsiteY44" fmla="*/ 395638 h 975865"/>
              <a:gd name="connsiteX45" fmla="*/ 592696 w 1536935"/>
              <a:gd name="connsiteY45" fmla="*/ 222299 h 975865"/>
              <a:gd name="connsiteX46" fmla="*/ 180333 w 1536935"/>
              <a:gd name="connsiteY46" fmla="*/ 285553 h 975865"/>
              <a:gd name="connsiteX47" fmla="*/ 307144 w 1536935"/>
              <a:gd name="connsiteY47" fmla="*/ 158742 h 975865"/>
              <a:gd name="connsiteX48" fmla="*/ 433955 w 1536935"/>
              <a:gd name="connsiteY48" fmla="*/ 285553 h 975865"/>
              <a:gd name="connsiteX49" fmla="*/ 309577 w 1536935"/>
              <a:gd name="connsiteY49" fmla="*/ 412363 h 975865"/>
              <a:gd name="connsiteX50" fmla="*/ 307144 w 1536935"/>
              <a:gd name="connsiteY50" fmla="*/ 412363 h 975865"/>
              <a:gd name="connsiteX51" fmla="*/ 304711 w 1536935"/>
              <a:gd name="connsiteY51" fmla="*/ 412363 h 975865"/>
              <a:gd name="connsiteX52" fmla="*/ 180333 w 1536935"/>
              <a:gd name="connsiteY52" fmla="*/ 285553 h 975865"/>
              <a:gd name="connsiteX53" fmla="*/ 381649 w 1536935"/>
              <a:gd name="connsiteY53" fmla="*/ 693050 h 975865"/>
              <a:gd name="connsiteX54" fmla="*/ 49265 w 1536935"/>
              <a:gd name="connsiteY54" fmla="*/ 693050 h 975865"/>
              <a:gd name="connsiteX55" fmla="*/ 305319 w 1536935"/>
              <a:gd name="connsiteY55" fmla="*/ 461020 h 975865"/>
              <a:gd name="connsiteX56" fmla="*/ 307144 w 1536935"/>
              <a:gd name="connsiteY56" fmla="*/ 461020 h 975865"/>
              <a:gd name="connsiteX57" fmla="*/ 308968 w 1536935"/>
              <a:gd name="connsiteY57" fmla="*/ 461020 h 975865"/>
              <a:gd name="connsiteX58" fmla="*/ 474704 w 1536935"/>
              <a:gd name="connsiteY58" fmla="*/ 522753 h 975865"/>
              <a:gd name="connsiteX59" fmla="*/ 381649 w 1536935"/>
              <a:gd name="connsiteY59" fmla="*/ 693050 h 975865"/>
              <a:gd name="connsiteX60" fmla="*/ 1115449 w 1536935"/>
              <a:gd name="connsiteY60" fmla="*/ 814083 h 975865"/>
              <a:gd name="connsiteX61" fmla="*/ 1002323 w 1536935"/>
              <a:gd name="connsiteY61" fmla="*/ 927209 h 975865"/>
              <a:gd name="connsiteX62" fmla="*/ 530963 w 1536935"/>
              <a:gd name="connsiteY62" fmla="*/ 927209 h 975865"/>
              <a:gd name="connsiteX63" fmla="*/ 417837 w 1536935"/>
              <a:gd name="connsiteY63" fmla="*/ 814083 h 975865"/>
              <a:gd name="connsiteX64" fmla="*/ 417837 w 1536935"/>
              <a:gd name="connsiteY64" fmla="*/ 793404 h 975865"/>
              <a:gd name="connsiteX65" fmla="*/ 756304 w 1536935"/>
              <a:gd name="connsiteY65" fmla="*/ 444598 h 975865"/>
              <a:gd name="connsiteX66" fmla="*/ 766643 w 1536935"/>
              <a:gd name="connsiteY66" fmla="*/ 444902 h 975865"/>
              <a:gd name="connsiteX67" fmla="*/ 776983 w 1536935"/>
              <a:gd name="connsiteY67" fmla="*/ 444598 h 975865"/>
              <a:gd name="connsiteX68" fmla="*/ 1115449 w 1536935"/>
              <a:gd name="connsiteY68" fmla="*/ 793404 h 975865"/>
              <a:gd name="connsiteX69" fmla="*/ 1115449 w 1536935"/>
              <a:gd name="connsiteY69" fmla="*/ 814083 h 975865"/>
              <a:gd name="connsiteX70" fmla="*/ 1151637 w 1536935"/>
              <a:gd name="connsiteY70" fmla="*/ 693050 h 975865"/>
              <a:gd name="connsiteX71" fmla="*/ 1059494 w 1536935"/>
              <a:gd name="connsiteY71" fmla="*/ 523969 h 975865"/>
              <a:gd name="connsiteX72" fmla="*/ 1226751 w 1536935"/>
              <a:gd name="connsiteY72" fmla="*/ 461020 h 975865"/>
              <a:gd name="connsiteX73" fmla="*/ 1228575 w 1536935"/>
              <a:gd name="connsiteY73" fmla="*/ 461020 h 975865"/>
              <a:gd name="connsiteX74" fmla="*/ 1230400 w 1536935"/>
              <a:gd name="connsiteY74" fmla="*/ 461020 h 975865"/>
              <a:gd name="connsiteX75" fmla="*/ 1486454 w 1536935"/>
              <a:gd name="connsiteY75" fmla="*/ 693050 h 975865"/>
              <a:gd name="connsiteX76" fmla="*/ 1151637 w 1536935"/>
              <a:gd name="connsiteY76" fmla="*/ 693050 h 97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536935" h="975865">
                <a:moveTo>
                  <a:pt x="1329233" y="429393"/>
                </a:moveTo>
                <a:cubicBezTo>
                  <a:pt x="1374240" y="397766"/>
                  <a:pt x="1404043" y="345157"/>
                  <a:pt x="1404043" y="285857"/>
                </a:cubicBezTo>
                <a:cubicBezTo>
                  <a:pt x="1404043" y="188848"/>
                  <a:pt x="1325584" y="110389"/>
                  <a:pt x="1228575" y="110389"/>
                </a:cubicBezTo>
                <a:cubicBezTo>
                  <a:pt x="1131566" y="110389"/>
                  <a:pt x="1053108" y="188848"/>
                  <a:pt x="1053108" y="285857"/>
                </a:cubicBezTo>
                <a:cubicBezTo>
                  <a:pt x="1053108" y="345157"/>
                  <a:pt x="1082606" y="397766"/>
                  <a:pt x="1127917" y="429393"/>
                </a:cubicBezTo>
                <a:cubicBezTo>
                  <a:pt x="1089296" y="442774"/>
                  <a:pt x="1054020" y="463453"/>
                  <a:pt x="1024218" y="490214"/>
                </a:cubicBezTo>
                <a:cubicBezTo>
                  <a:pt x="983164" y="455242"/>
                  <a:pt x="934812" y="428481"/>
                  <a:pt x="881898" y="412667"/>
                </a:cubicBezTo>
                <a:cubicBezTo>
                  <a:pt x="946064" y="373742"/>
                  <a:pt x="989246" y="302886"/>
                  <a:pt x="989246" y="222299"/>
                </a:cubicBezTo>
                <a:cubicBezTo>
                  <a:pt x="989246" y="99442"/>
                  <a:pt x="889805" y="0"/>
                  <a:pt x="766947" y="0"/>
                </a:cubicBezTo>
                <a:cubicBezTo>
                  <a:pt x="644090" y="0"/>
                  <a:pt x="544648" y="99746"/>
                  <a:pt x="544648" y="222299"/>
                </a:cubicBezTo>
                <a:cubicBezTo>
                  <a:pt x="544648" y="302886"/>
                  <a:pt x="587527" y="373742"/>
                  <a:pt x="651996" y="412667"/>
                </a:cubicBezTo>
                <a:cubicBezTo>
                  <a:pt x="599691" y="428481"/>
                  <a:pt x="551947" y="454938"/>
                  <a:pt x="511197" y="489301"/>
                </a:cubicBezTo>
                <a:cubicBezTo>
                  <a:pt x="481395" y="463149"/>
                  <a:pt x="446727" y="442774"/>
                  <a:pt x="408714" y="429697"/>
                </a:cubicBezTo>
                <a:cubicBezTo>
                  <a:pt x="453721" y="398071"/>
                  <a:pt x="483523" y="345461"/>
                  <a:pt x="483523" y="286161"/>
                </a:cubicBezTo>
                <a:cubicBezTo>
                  <a:pt x="483523" y="189152"/>
                  <a:pt x="405065" y="110693"/>
                  <a:pt x="308056" y="110693"/>
                </a:cubicBezTo>
                <a:cubicBezTo>
                  <a:pt x="211047" y="110693"/>
                  <a:pt x="132589" y="189152"/>
                  <a:pt x="132589" y="286161"/>
                </a:cubicBezTo>
                <a:cubicBezTo>
                  <a:pt x="132589" y="345461"/>
                  <a:pt x="162087" y="398071"/>
                  <a:pt x="207398" y="429697"/>
                </a:cubicBezTo>
                <a:cubicBezTo>
                  <a:pt x="86669" y="471359"/>
                  <a:pt x="0" y="586006"/>
                  <a:pt x="0" y="720724"/>
                </a:cubicBezTo>
                <a:lnTo>
                  <a:pt x="0" y="740794"/>
                </a:lnTo>
                <a:cubicBezTo>
                  <a:pt x="0" y="741403"/>
                  <a:pt x="608" y="742011"/>
                  <a:pt x="1216" y="742011"/>
                </a:cubicBezTo>
                <a:lnTo>
                  <a:pt x="373134" y="742011"/>
                </a:lnTo>
                <a:cubicBezTo>
                  <a:pt x="371005" y="758736"/>
                  <a:pt x="369789" y="776070"/>
                  <a:pt x="369789" y="793404"/>
                </a:cubicBezTo>
                <a:lnTo>
                  <a:pt x="369789" y="814083"/>
                </a:lnTo>
                <a:cubicBezTo>
                  <a:pt x="369789" y="903489"/>
                  <a:pt x="442165" y="975866"/>
                  <a:pt x="531572" y="975866"/>
                </a:cubicBezTo>
                <a:lnTo>
                  <a:pt x="1002931" y="975866"/>
                </a:lnTo>
                <a:cubicBezTo>
                  <a:pt x="1092337" y="975866"/>
                  <a:pt x="1164714" y="903489"/>
                  <a:pt x="1164714" y="814083"/>
                </a:cubicBezTo>
                <a:lnTo>
                  <a:pt x="1164714" y="793404"/>
                </a:lnTo>
                <a:cubicBezTo>
                  <a:pt x="1164714" y="776070"/>
                  <a:pt x="1163497" y="758736"/>
                  <a:pt x="1161369" y="742011"/>
                </a:cubicBezTo>
                <a:lnTo>
                  <a:pt x="1535719" y="742011"/>
                </a:lnTo>
                <a:cubicBezTo>
                  <a:pt x="1536327" y="742011"/>
                  <a:pt x="1536935" y="741403"/>
                  <a:pt x="1536935" y="740794"/>
                </a:cubicBezTo>
                <a:lnTo>
                  <a:pt x="1536935" y="720724"/>
                </a:lnTo>
                <a:cubicBezTo>
                  <a:pt x="1536327" y="585702"/>
                  <a:pt x="1449962" y="471055"/>
                  <a:pt x="1329233" y="429393"/>
                </a:cubicBezTo>
                <a:close/>
                <a:moveTo>
                  <a:pt x="1101764" y="285553"/>
                </a:moveTo>
                <a:cubicBezTo>
                  <a:pt x="1101764" y="215609"/>
                  <a:pt x="1158632" y="158742"/>
                  <a:pt x="1228575" y="158742"/>
                </a:cubicBezTo>
                <a:cubicBezTo>
                  <a:pt x="1298519" y="158742"/>
                  <a:pt x="1355386" y="215609"/>
                  <a:pt x="1355386" y="285553"/>
                </a:cubicBezTo>
                <a:cubicBezTo>
                  <a:pt x="1355386" y="354584"/>
                  <a:pt x="1299735" y="410843"/>
                  <a:pt x="1231008" y="412363"/>
                </a:cubicBezTo>
                <a:cubicBezTo>
                  <a:pt x="1230096" y="412363"/>
                  <a:pt x="1229488" y="412363"/>
                  <a:pt x="1228575" y="412363"/>
                </a:cubicBezTo>
                <a:cubicBezTo>
                  <a:pt x="1227663" y="412363"/>
                  <a:pt x="1227055" y="412363"/>
                  <a:pt x="1226142" y="412363"/>
                </a:cubicBezTo>
                <a:cubicBezTo>
                  <a:pt x="1157111" y="411147"/>
                  <a:pt x="1101764" y="354888"/>
                  <a:pt x="1101764" y="285553"/>
                </a:cubicBezTo>
                <a:close/>
                <a:moveTo>
                  <a:pt x="592696" y="222299"/>
                </a:moveTo>
                <a:cubicBezTo>
                  <a:pt x="592696" y="126507"/>
                  <a:pt x="670547" y="48656"/>
                  <a:pt x="766339" y="48656"/>
                </a:cubicBezTo>
                <a:cubicBezTo>
                  <a:pt x="862131" y="48656"/>
                  <a:pt x="939982" y="126507"/>
                  <a:pt x="939982" y="222299"/>
                </a:cubicBezTo>
                <a:cubicBezTo>
                  <a:pt x="939982" y="314746"/>
                  <a:pt x="867301" y="390468"/>
                  <a:pt x="776374" y="395638"/>
                </a:cubicBezTo>
                <a:cubicBezTo>
                  <a:pt x="773029" y="395638"/>
                  <a:pt x="769684" y="395638"/>
                  <a:pt x="766339" y="395638"/>
                </a:cubicBezTo>
                <a:cubicBezTo>
                  <a:pt x="762994" y="395638"/>
                  <a:pt x="759649" y="395638"/>
                  <a:pt x="756304" y="395638"/>
                </a:cubicBezTo>
                <a:cubicBezTo>
                  <a:pt x="665377" y="390468"/>
                  <a:pt x="592696" y="314746"/>
                  <a:pt x="592696" y="222299"/>
                </a:cubicBezTo>
                <a:close/>
                <a:moveTo>
                  <a:pt x="180333" y="285553"/>
                </a:moveTo>
                <a:cubicBezTo>
                  <a:pt x="180333" y="215609"/>
                  <a:pt x="237200" y="158742"/>
                  <a:pt x="307144" y="158742"/>
                </a:cubicBezTo>
                <a:cubicBezTo>
                  <a:pt x="377087" y="158742"/>
                  <a:pt x="433955" y="215609"/>
                  <a:pt x="433955" y="285553"/>
                </a:cubicBezTo>
                <a:cubicBezTo>
                  <a:pt x="433955" y="354584"/>
                  <a:pt x="378304" y="410843"/>
                  <a:pt x="309577" y="412363"/>
                </a:cubicBezTo>
                <a:cubicBezTo>
                  <a:pt x="308664" y="412363"/>
                  <a:pt x="308056" y="412363"/>
                  <a:pt x="307144" y="412363"/>
                </a:cubicBezTo>
                <a:cubicBezTo>
                  <a:pt x="306231" y="412363"/>
                  <a:pt x="305623" y="412363"/>
                  <a:pt x="304711" y="412363"/>
                </a:cubicBezTo>
                <a:cubicBezTo>
                  <a:pt x="235984" y="411147"/>
                  <a:pt x="180333" y="354888"/>
                  <a:pt x="180333" y="285553"/>
                </a:cubicBezTo>
                <a:close/>
                <a:moveTo>
                  <a:pt x="381649" y="693050"/>
                </a:moveTo>
                <a:lnTo>
                  <a:pt x="49265" y="693050"/>
                </a:lnTo>
                <a:cubicBezTo>
                  <a:pt x="62949" y="563502"/>
                  <a:pt x="172426" y="461932"/>
                  <a:pt x="305319" y="461020"/>
                </a:cubicBezTo>
                <a:cubicBezTo>
                  <a:pt x="305927" y="461020"/>
                  <a:pt x="306536" y="461020"/>
                  <a:pt x="307144" y="461020"/>
                </a:cubicBezTo>
                <a:cubicBezTo>
                  <a:pt x="307752" y="461020"/>
                  <a:pt x="308360" y="461020"/>
                  <a:pt x="308968" y="461020"/>
                </a:cubicBezTo>
                <a:cubicBezTo>
                  <a:pt x="372222" y="461324"/>
                  <a:pt x="430001" y="484740"/>
                  <a:pt x="474704" y="522753"/>
                </a:cubicBezTo>
                <a:cubicBezTo>
                  <a:pt x="430914" y="570193"/>
                  <a:pt x="398375" y="628580"/>
                  <a:pt x="381649" y="693050"/>
                </a:cubicBezTo>
                <a:close/>
                <a:moveTo>
                  <a:pt x="1115449" y="814083"/>
                </a:moveTo>
                <a:cubicBezTo>
                  <a:pt x="1115449" y="876424"/>
                  <a:pt x="1064664" y="927209"/>
                  <a:pt x="1002323" y="927209"/>
                </a:cubicBezTo>
                <a:lnTo>
                  <a:pt x="530963" y="927209"/>
                </a:lnTo>
                <a:cubicBezTo>
                  <a:pt x="468622" y="927209"/>
                  <a:pt x="417837" y="876424"/>
                  <a:pt x="417837" y="814083"/>
                </a:cubicBezTo>
                <a:lnTo>
                  <a:pt x="417837" y="793404"/>
                </a:lnTo>
                <a:cubicBezTo>
                  <a:pt x="417837" y="604556"/>
                  <a:pt x="568672" y="450072"/>
                  <a:pt x="756304" y="444598"/>
                </a:cubicBezTo>
                <a:cubicBezTo>
                  <a:pt x="759649" y="444902"/>
                  <a:pt x="763298" y="444902"/>
                  <a:pt x="766643" y="444902"/>
                </a:cubicBezTo>
                <a:cubicBezTo>
                  <a:pt x="769988" y="444902"/>
                  <a:pt x="773637" y="444902"/>
                  <a:pt x="776983" y="444598"/>
                </a:cubicBezTo>
                <a:cubicBezTo>
                  <a:pt x="964614" y="450072"/>
                  <a:pt x="1115449" y="604556"/>
                  <a:pt x="1115449" y="793404"/>
                </a:cubicBezTo>
                <a:lnTo>
                  <a:pt x="1115449" y="814083"/>
                </a:lnTo>
                <a:close/>
                <a:moveTo>
                  <a:pt x="1151637" y="693050"/>
                </a:moveTo>
                <a:cubicBezTo>
                  <a:pt x="1134912" y="628885"/>
                  <a:pt x="1102981" y="571409"/>
                  <a:pt x="1059494" y="523969"/>
                </a:cubicBezTo>
                <a:cubicBezTo>
                  <a:pt x="1104501" y="485044"/>
                  <a:pt x="1162889" y="461628"/>
                  <a:pt x="1226751" y="461020"/>
                </a:cubicBezTo>
                <a:cubicBezTo>
                  <a:pt x="1227359" y="461020"/>
                  <a:pt x="1227967" y="461020"/>
                  <a:pt x="1228575" y="461020"/>
                </a:cubicBezTo>
                <a:cubicBezTo>
                  <a:pt x="1229184" y="461020"/>
                  <a:pt x="1229792" y="461020"/>
                  <a:pt x="1230400" y="461020"/>
                </a:cubicBezTo>
                <a:cubicBezTo>
                  <a:pt x="1363293" y="461932"/>
                  <a:pt x="1472770" y="563502"/>
                  <a:pt x="1486454" y="693050"/>
                </a:cubicBezTo>
                <a:lnTo>
                  <a:pt x="1151637" y="693050"/>
                </a:lnTo>
                <a:close/>
              </a:path>
            </a:pathLst>
          </a:custGeom>
          <a:solidFill>
            <a:srgbClr val="0070C0"/>
          </a:solidFill>
          <a:ln w="30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396841-F581-AA43-A052-F097FCED1B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181" y="6492268"/>
            <a:ext cx="978568" cy="2300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3" name="TextBox 52"/>
          <p:cNvSpPr txBox="1"/>
          <p:nvPr/>
        </p:nvSpPr>
        <p:spPr>
          <a:xfrm>
            <a:off x="11478404" y="6420429"/>
            <a:ext cx="4736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7EE358F-94A2-0443-BB29-6459C24FF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11"/>
    </mc:Choice>
    <mc:Fallback xmlns="">
      <p:transition spd="slow" advTm="61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8EEBC2-E6F0-2646-B9D0-398DB0B68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spc="-40" dirty="0">
                <a:latin typeface="+mj-lt"/>
              </a:rPr>
              <a:t>Active&amp;Fit Direct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A5540B9-C553-0B4D-A834-99340714A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8" y="1051252"/>
            <a:ext cx="10978218" cy="371189"/>
          </a:xfrm>
        </p:spPr>
        <p:txBody>
          <a:bodyPr>
            <a:normAutofit/>
          </a:bodyPr>
          <a:lstStyle/>
          <a:p>
            <a:r>
              <a:rPr lang="en-US" sz="2000" dirty="0"/>
              <a:t>FITNESS CLUB DISCOUNTS TO HELP YOU STAY HEALTHY AND STRONG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2E4873-A008-8946-9EA4-F147E98186E6}"/>
              </a:ext>
            </a:extLst>
          </p:cNvPr>
          <p:cNvSpPr txBox="1"/>
          <p:nvPr/>
        </p:nvSpPr>
        <p:spPr>
          <a:xfrm>
            <a:off x="6352674" y="747562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9174" y="291306"/>
            <a:ext cx="1672389" cy="1418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5050" y="6421116"/>
            <a:ext cx="891545" cy="41478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831370" y="2073570"/>
            <a:ext cx="8360630" cy="3797501"/>
            <a:chOff x="599208" y="2326541"/>
            <a:chExt cx="8360630" cy="379750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04DCC6F-FC9A-934A-AD84-EB56B7EC5444}"/>
                </a:ext>
              </a:extLst>
            </p:cNvPr>
            <p:cNvCxnSpPr/>
            <p:nvPr/>
          </p:nvCxnSpPr>
          <p:spPr>
            <a:xfrm>
              <a:off x="1144282" y="3062482"/>
              <a:ext cx="6773274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F468C9-A9C2-6846-972C-67B2A00400D0}"/>
                </a:ext>
              </a:extLst>
            </p:cNvPr>
            <p:cNvCxnSpPr/>
            <p:nvPr/>
          </p:nvCxnSpPr>
          <p:spPr>
            <a:xfrm>
              <a:off x="1144282" y="3916724"/>
              <a:ext cx="6773274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2A5B4DD-9A7E-2E47-A004-E141307C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208" y="2367864"/>
              <a:ext cx="560918" cy="55194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AC71E40-9713-774C-8FE9-9F579D1BC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208" y="3220611"/>
              <a:ext cx="560918" cy="551947"/>
            </a:xfrm>
            <a:prstGeom prst="rect">
              <a:avLst/>
            </a:prstGeom>
          </p:spPr>
        </p:pic>
        <p:sp>
          <p:nvSpPr>
            <p:cNvPr id="28" name="Content Placeholder 7">
              <a:extLst>
                <a:ext uri="{FF2B5EF4-FFF2-40B4-BE49-F238E27FC236}">
                  <a16:creationId xmlns:a16="http://schemas.microsoft.com/office/drawing/2014/main" id="{AFAF7326-293E-0646-9FB6-976C1E298C8F}"/>
                </a:ext>
              </a:extLst>
            </p:cNvPr>
            <p:cNvSpPr txBox="1">
              <a:spLocks/>
            </p:cNvSpPr>
            <p:nvPr/>
          </p:nvSpPr>
          <p:spPr>
            <a:xfrm>
              <a:off x="1269924" y="2326541"/>
              <a:ext cx="7689914" cy="37975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spcBef>
                  <a:spcPts val="2400"/>
                </a:spcBef>
                <a:buNone/>
              </a:pPr>
              <a:r>
                <a:rPr lang="en-US" b="1" dirty="0">
                  <a:solidFill>
                    <a:schemeClr val="accent1"/>
                  </a:solidFill>
                </a:rPr>
                <a:t>Allow you to choose from 11,000+ participating fitness centers                             </a:t>
              </a:r>
              <a:r>
                <a:rPr lang="en-US" dirty="0"/>
                <a:t>$25 a month (plus a $25 enrollment fee and applicable taxes)</a:t>
              </a:r>
            </a:p>
            <a:p>
              <a:pPr marL="0" lvl="1" indent="0">
                <a:spcBef>
                  <a:spcPts val="2400"/>
                </a:spcBef>
                <a:buNone/>
              </a:pPr>
              <a:r>
                <a:rPr lang="en-US" b="1" dirty="0">
                  <a:solidFill>
                    <a:schemeClr val="accent1"/>
                  </a:solidFill>
                </a:rPr>
                <a:t>Gym membership is flexible                                                                                           </a:t>
              </a:r>
              <a:r>
                <a:rPr lang="en-US" dirty="0"/>
                <a:t>You are able to move to different fitness centers</a:t>
              </a:r>
            </a:p>
            <a:p>
              <a:pPr marL="0" lvl="1" indent="0">
                <a:spcBef>
                  <a:spcPts val="2400"/>
                </a:spcBef>
                <a:buNone/>
              </a:pPr>
              <a:r>
                <a:rPr lang="en-US" b="1" dirty="0">
                  <a:solidFill>
                    <a:schemeClr val="accent1"/>
                  </a:solidFill>
                </a:rPr>
                <a:t>3-month commitment required                                                                                    </a:t>
              </a:r>
              <a:r>
                <a:rPr lang="en-US" dirty="0"/>
                <a:t>Then membership goes month-to-month </a:t>
              </a:r>
            </a:p>
            <a:p>
              <a:pPr marL="0" lvl="1" indent="0">
                <a:spcBef>
                  <a:spcPts val="2400"/>
                </a:spcBef>
                <a:buNone/>
              </a:pPr>
              <a:r>
                <a:rPr lang="en-US" b="1" dirty="0">
                  <a:solidFill>
                    <a:schemeClr val="accent1"/>
                  </a:solidFill>
                </a:rPr>
                <a:t>Online directory maps and locator for fitness centers </a:t>
              </a:r>
              <a:r>
                <a:rPr lang="en-US" dirty="0"/>
                <a:t>www.activeandfitdirect.com/fitness/healthnet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87D1A1D-2108-F149-85FF-E267963A4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208" y="4073357"/>
              <a:ext cx="560918" cy="55194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87D1A1D-2108-F149-85FF-E267963A4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208" y="4877242"/>
              <a:ext cx="560918" cy="551947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04DCC6F-FC9A-934A-AD84-EB56B7EC5444}"/>
                </a:ext>
              </a:extLst>
            </p:cNvPr>
            <p:cNvCxnSpPr/>
            <p:nvPr/>
          </p:nvCxnSpPr>
          <p:spPr>
            <a:xfrm>
              <a:off x="1123341" y="4799377"/>
              <a:ext cx="6773274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2" y="1655819"/>
            <a:ext cx="3127248" cy="4258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11478404" y="6420429"/>
            <a:ext cx="4736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16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76DCED7-2A1C-934A-A98D-40F04C9B0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6"/>
    </mc:Choice>
    <mc:Fallback xmlns="">
      <p:transition spd="slow" advTm="30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61686E-8545-6A41-B817-AC04AB43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00" y="522647"/>
            <a:ext cx="10978219" cy="1007311"/>
          </a:xfrm>
        </p:spPr>
        <p:txBody>
          <a:bodyPr>
            <a:normAutofit/>
          </a:bodyPr>
          <a:lstStyle/>
          <a:p>
            <a:r>
              <a:rPr lang="en-US" sz="3200" b="1" spc="-50" dirty="0">
                <a:latin typeface="+mj-lt"/>
              </a:rPr>
              <a:t>Beyond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C36499-B143-2E48-9594-D208B3600446}"/>
              </a:ext>
            </a:extLst>
          </p:cNvPr>
          <p:cNvSpPr txBox="1"/>
          <p:nvPr/>
        </p:nvSpPr>
        <p:spPr>
          <a:xfrm>
            <a:off x="-726510" y="57619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5" name="Text Placeholder 1"/>
          <p:cNvSpPr txBox="1">
            <a:spLocks/>
          </p:cNvSpPr>
          <p:nvPr/>
        </p:nvSpPr>
        <p:spPr>
          <a:xfrm>
            <a:off x="640200" y="1015720"/>
            <a:ext cx="9701784" cy="3383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b="1" kern="1200" cap="all" spc="1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/>
              <a:t>Decision power</a:t>
            </a:r>
            <a:r>
              <a:rPr lang="en-US" sz="2000" b="0" baseline="30000" dirty="0"/>
              <a:t>®</a:t>
            </a:r>
            <a:r>
              <a:rPr lang="en-US" sz="2000" b="0" dirty="0"/>
              <a:t> healthy Discounts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84836" y="1953594"/>
            <a:ext cx="11170446" cy="2058450"/>
            <a:chOff x="425676" y="2158056"/>
            <a:chExt cx="11170446" cy="2058450"/>
          </a:xfrm>
        </p:grpSpPr>
        <p:sp>
          <p:nvSpPr>
            <p:cNvPr id="61" name="Content Placeholder 1">
              <a:extLst>
                <a:ext uri="{FF2B5EF4-FFF2-40B4-BE49-F238E27FC236}">
                  <a16:creationId xmlns:a16="http://schemas.microsoft.com/office/drawing/2014/main" id="{8C05D571-6CA4-3245-B0B3-1E4621930985}"/>
                </a:ext>
              </a:extLst>
            </p:cNvPr>
            <p:cNvSpPr txBox="1">
              <a:spLocks/>
            </p:cNvSpPr>
            <p:nvPr/>
          </p:nvSpPr>
          <p:spPr>
            <a:xfrm>
              <a:off x="9493002" y="2950278"/>
              <a:ext cx="2103120" cy="122368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1600" b="1" dirty="0">
                  <a:solidFill>
                    <a:schemeClr val="accent6"/>
                  </a:solidFill>
                </a:rPr>
                <a:t>Chiropractic, Acupuncture &amp; more</a:t>
              </a:r>
              <a:endParaRPr lang="en-US" sz="1400" b="1" dirty="0">
                <a:solidFill>
                  <a:schemeClr val="accent6"/>
                </a:solidFill>
              </a:endParaRPr>
            </a:p>
            <a:p>
              <a:pPr marL="0" lvl="1" indent="0" algn="ctr">
                <a:spcBef>
                  <a:spcPts val="300"/>
                </a:spcBef>
                <a:buNone/>
              </a:pPr>
              <a:r>
                <a:rPr lang="en-US" sz="1200" dirty="0"/>
                <a:t>Receive 25% discount on the usual and customary fees from contracted acupuncturists, chiropractors and massage therapists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965FD6D-51D2-0641-8584-2E0AA275B8B6}"/>
                </a:ext>
              </a:extLst>
            </p:cNvPr>
            <p:cNvGrpSpPr/>
            <p:nvPr/>
          </p:nvGrpSpPr>
          <p:grpSpPr>
            <a:xfrm>
              <a:off x="10198852" y="2158581"/>
              <a:ext cx="858858" cy="855219"/>
              <a:chOff x="8553109" y="5257276"/>
              <a:chExt cx="858858" cy="855219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EBA3A709-3C8F-E94C-9C8C-7089B26A1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53109" y="5257276"/>
                <a:ext cx="858858" cy="855219"/>
              </a:xfrm>
              <a:prstGeom prst="rect">
                <a:avLst/>
              </a:prstGeom>
            </p:spPr>
          </p:pic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C8FC855A-E2F1-DC4C-80E2-77535B78C391}"/>
                  </a:ext>
                </a:extLst>
              </p:cNvPr>
              <p:cNvGrpSpPr/>
              <p:nvPr/>
            </p:nvGrpSpPr>
            <p:grpSpPr>
              <a:xfrm>
                <a:off x="8680155" y="5479557"/>
                <a:ext cx="386912" cy="214619"/>
                <a:chOff x="9082118" y="2451492"/>
                <a:chExt cx="1003144" cy="556442"/>
              </a:xfrm>
              <a:solidFill>
                <a:schemeClr val="accent6"/>
              </a:solidFill>
            </p:grpSpPr>
            <p:sp>
              <p:nvSpPr>
                <p:cNvPr id="139" name="Freeform: Shape 5">
                  <a:extLst>
                    <a:ext uri="{FF2B5EF4-FFF2-40B4-BE49-F238E27FC236}">
                      <a16:creationId xmlns:a16="http://schemas.microsoft.com/office/drawing/2014/main" id="{652D86CB-E024-774B-A367-88077DE38AAC}"/>
                    </a:ext>
                  </a:extLst>
                </p:cNvPr>
                <p:cNvSpPr/>
                <p:nvPr/>
              </p:nvSpPr>
              <p:spPr>
                <a:xfrm>
                  <a:off x="9665027" y="2821121"/>
                  <a:ext cx="243620" cy="76558"/>
                </a:xfrm>
                <a:custGeom>
                  <a:avLst/>
                  <a:gdLst>
                    <a:gd name="connsiteX0" fmla="*/ 11056 w 141921"/>
                    <a:gd name="connsiteY0" fmla="*/ 44600 h 44599"/>
                    <a:gd name="connsiteX1" fmla="*/ 141922 w 141921"/>
                    <a:gd name="connsiteY1" fmla="*/ 18427 h 44599"/>
                    <a:gd name="connsiteX2" fmla="*/ 130866 w 141921"/>
                    <a:gd name="connsiteY2" fmla="*/ 0 h 44599"/>
                    <a:gd name="connsiteX3" fmla="*/ 0 w 141921"/>
                    <a:gd name="connsiteY3" fmla="*/ 26173 h 44599"/>
                    <a:gd name="connsiteX4" fmla="*/ 11056 w 141921"/>
                    <a:gd name="connsiteY4" fmla="*/ 44600 h 44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921" h="44599">
                      <a:moveTo>
                        <a:pt x="11056" y="44600"/>
                      </a:moveTo>
                      <a:lnTo>
                        <a:pt x="141922" y="18427"/>
                      </a:lnTo>
                      <a:lnTo>
                        <a:pt x="130866" y="0"/>
                      </a:lnTo>
                      <a:lnTo>
                        <a:pt x="0" y="26173"/>
                      </a:lnTo>
                      <a:lnTo>
                        <a:pt x="11056" y="44600"/>
                      </a:lnTo>
                      <a:close/>
                    </a:path>
                  </a:pathLst>
                </a:custGeom>
                <a:grpFill/>
                <a:ln w="7462" cap="flat">
                  <a:noFill/>
                  <a:prstDash val="solid"/>
                  <a:miter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PH" dirty="0"/>
                </a:p>
              </p:txBody>
            </p:sp>
            <p:sp>
              <p:nvSpPr>
                <p:cNvPr id="140" name="Freeform: Shape 6">
                  <a:extLst>
                    <a:ext uri="{FF2B5EF4-FFF2-40B4-BE49-F238E27FC236}">
                      <a16:creationId xmlns:a16="http://schemas.microsoft.com/office/drawing/2014/main" id="{FF0CA46C-4ED1-144C-BC49-8D8579952D94}"/>
                    </a:ext>
                  </a:extLst>
                </p:cNvPr>
                <p:cNvSpPr/>
                <p:nvPr/>
              </p:nvSpPr>
              <p:spPr>
                <a:xfrm>
                  <a:off x="9917040" y="2729585"/>
                  <a:ext cx="168222" cy="139174"/>
                </a:xfrm>
                <a:custGeom>
                  <a:avLst/>
                  <a:gdLst>
                    <a:gd name="connsiteX0" fmla="*/ 0 w 97998"/>
                    <a:gd name="connsiteY0" fmla="*/ 40538 h 81076"/>
                    <a:gd name="connsiteX1" fmla="*/ 24368 w 97998"/>
                    <a:gd name="connsiteY1" fmla="*/ 81077 h 81076"/>
                    <a:gd name="connsiteX2" fmla="*/ 73706 w 97998"/>
                    <a:gd name="connsiteY2" fmla="*/ 81077 h 81076"/>
                    <a:gd name="connsiteX3" fmla="*/ 97999 w 97998"/>
                    <a:gd name="connsiteY3" fmla="*/ 40538 h 81076"/>
                    <a:gd name="connsiteX4" fmla="*/ 73706 w 97998"/>
                    <a:gd name="connsiteY4" fmla="*/ 0 h 81076"/>
                    <a:gd name="connsiteX5" fmla="*/ 24368 w 97998"/>
                    <a:gd name="connsiteY5" fmla="*/ 0 h 81076"/>
                    <a:gd name="connsiteX6" fmla="*/ 0 w 97998"/>
                    <a:gd name="connsiteY6" fmla="*/ 40538 h 81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998" h="81076">
                      <a:moveTo>
                        <a:pt x="0" y="40538"/>
                      </a:moveTo>
                      <a:lnTo>
                        <a:pt x="24368" y="81077"/>
                      </a:lnTo>
                      <a:lnTo>
                        <a:pt x="73706" y="81077"/>
                      </a:lnTo>
                      <a:lnTo>
                        <a:pt x="97999" y="40538"/>
                      </a:lnTo>
                      <a:lnTo>
                        <a:pt x="73706" y="0"/>
                      </a:lnTo>
                      <a:lnTo>
                        <a:pt x="24368" y="0"/>
                      </a:lnTo>
                      <a:lnTo>
                        <a:pt x="0" y="40538"/>
                      </a:lnTo>
                      <a:close/>
                    </a:path>
                  </a:pathLst>
                </a:custGeom>
                <a:grpFill/>
                <a:ln w="7462" cap="flat">
                  <a:noFill/>
                  <a:prstDash val="solid"/>
                  <a:miter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PH" dirty="0"/>
                </a:p>
              </p:txBody>
            </p:sp>
            <p:sp>
              <p:nvSpPr>
                <p:cNvPr id="141" name="Freeform: Shape 7">
                  <a:extLst>
                    <a:ext uri="{FF2B5EF4-FFF2-40B4-BE49-F238E27FC236}">
                      <a16:creationId xmlns:a16="http://schemas.microsoft.com/office/drawing/2014/main" id="{10D1F05E-F9D9-D940-B150-70E7A7F35CE5}"/>
                    </a:ext>
                  </a:extLst>
                </p:cNvPr>
                <p:cNvSpPr/>
                <p:nvPr/>
              </p:nvSpPr>
              <p:spPr>
                <a:xfrm>
                  <a:off x="9082118" y="2485963"/>
                  <a:ext cx="168094" cy="139174"/>
                </a:xfrm>
                <a:custGeom>
                  <a:avLst/>
                  <a:gdLst>
                    <a:gd name="connsiteX0" fmla="*/ 73631 w 97923"/>
                    <a:gd name="connsiteY0" fmla="*/ 0 h 81076"/>
                    <a:gd name="connsiteX1" fmla="*/ 24293 w 97923"/>
                    <a:gd name="connsiteY1" fmla="*/ 0 h 81076"/>
                    <a:gd name="connsiteX2" fmla="*/ 0 w 97923"/>
                    <a:gd name="connsiteY2" fmla="*/ 40538 h 81076"/>
                    <a:gd name="connsiteX3" fmla="*/ 24293 w 97923"/>
                    <a:gd name="connsiteY3" fmla="*/ 81077 h 81076"/>
                    <a:gd name="connsiteX4" fmla="*/ 73631 w 97923"/>
                    <a:gd name="connsiteY4" fmla="*/ 81077 h 81076"/>
                    <a:gd name="connsiteX5" fmla="*/ 97924 w 97923"/>
                    <a:gd name="connsiteY5" fmla="*/ 40538 h 81076"/>
                    <a:gd name="connsiteX6" fmla="*/ 73631 w 97923"/>
                    <a:gd name="connsiteY6" fmla="*/ 0 h 81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923" h="81076">
                      <a:moveTo>
                        <a:pt x="73631" y="0"/>
                      </a:moveTo>
                      <a:lnTo>
                        <a:pt x="24293" y="0"/>
                      </a:lnTo>
                      <a:lnTo>
                        <a:pt x="0" y="40538"/>
                      </a:lnTo>
                      <a:lnTo>
                        <a:pt x="24293" y="81077"/>
                      </a:lnTo>
                      <a:lnTo>
                        <a:pt x="73631" y="81077"/>
                      </a:lnTo>
                      <a:lnTo>
                        <a:pt x="97924" y="40538"/>
                      </a:lnTo>
                      <a:lnTo>
                        <a:pt x="73631" y="0"/>
                      </a:lnTo>
                      <a:close/>
                    </a:path>
                  </a:pathLst>
                </a:custGeom>
                <a:grpFill/>
                <a:ln w="7462" cap="flat">
                  <a:noFill/>
                  <a:prstDash val="solid"/>
                  <a:miter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PH" dirty="0"/>
                </a:p>
              </p:txBody>
            </p:sp>
            <p:sp>
              <p:nvSpPr>
                <p:cNvPr id="142" name="Freeform: Shape 8">
                  <a:extLst>
                    <a:ext uri="{FF2B5EF4-FFF2-40B4-BE49-F238E27FC236}">
                      <a16:creationId xmlns:a16="http://schemas.microsoft.com/office/drawing/2014/main" id="{7BA6DFAF-B16F-1E4E-82EF-10ECAE84085A}"/>
                    </a:ext>
                  </a:extLst>
                </p:cNvPr>
                <p:cNvSpPr/>
                <p:nvPr/>
              </p:nvSpPr>
              <p:spPr>
                <a:xfrm>
                  <a:off x="9499642" y="2868760"/>
                  <a:ext cx="168094" cy="139174"/>
                </a:xfrm>
                <a:custGeom>
                  <a:avLst/>
                  <a:gdLst>
                    <a:gd name="connsiteX0" fmla="*/ 0 w 97923"/>
                    <a:gd name="connsiteY0" fmla="*/ 40538 h 81076"/>
                    <a:gd name="connsiteX1" fmla="*/ 24293 w 97923"/>
                    <a:gd name="connsiteY1" fmla="*/ 81077 h 81076"/>
                    <a:gd name="connsiteX2" fmla="*/ 73631 w 97923"/>
                    <a:gd name="connsiteY2" fmla="*/ 81077 h 81076"/>
                    <a:gd name="connsiteX3" fmla="*/ 97924 w 97923"/>
                    <a:gd name="connsiteY3" fmla="*/ 40538 h 81076"/>
                    <a:gd name="connsiteX4" fmla="*/ 73631 w 97923"/>
                    <a:gd name="connsiteY4" fmla="*/ 0 h 81076"/>
                    <a:gd name="connsiteX5" fmla="*/ 24293 w 97923"/>
                    <a:gd name="connsiteY5" fmla="*/ 0 h 81076"/>
                    <a:gd name="connsiteX6" fmla="*/ 0 w 97923"/>
                    <a:gd name="connsiteY6" fmla="*/ 40538 h 81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923" h="81076">
                      <a:moveTo>
                        <a:pt x="0" y="40538"/>
                      </a:moveTo>
                      <a:lnTo>
                        <a:pt x="24293" y="81077"/>
                      </a:lnTo>
                      <a:lnTo>
                        <a:pt x="73631" y="81077"/>
                      </a:lnTo>
                      <a:lnTo>
                        <a:pt x="97924" y="40538"/>
                      </a:lnTo>
                      <a:lnTo>
                        <a:pt x="73631" y="0"/>
                      </a:lnTo>
                      <a:lnTo>
                        <a:pt x="24293" y="0"/>
                      </a:lnTo>
                      <a:lnTo>
                        <a:pt x="0" y="40538"/>
                      </a:lnTo>
                      <a:close/>
                    </a:path>
                  </a:pathLst>
                </a:custGeom>
                <a:grpFill/>
                <a:ln w="7462" cap="flat">
                  <a:noFill/>
                  <a:prstDash val="solid"/>
                  <a:miter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PH" dirty="0"/>
                </a:p>
              </p:txBody>
            </p:sp>
            <p:sp>
              <p:nvSpPr>
                <p:cNvPr id="143" name="Freeform: Shape 9">
                  <a:extLst>
                    <a:ext uri="{FF2B5EF4-FFF2-40B4-BE49-F238E27FC236}">
                      <a16:creationId xmlns:a16="http://schemas.microsoft.com/office/drawing/2014/main" id="{DFAB0565-A2EB-894D-98F1-E60EAECE0870}"/>
                    </a:ext>
                  </a:extLst>
                </p:cNvPr>
                <p:cNvSpPr/>
                <p:nvPr/>
              </p:nvSpPr>
              <p:spPr>
                <a:xfrm>
                  <a:off x="9211094" y="2639857"/>
                  <a:ext cx="277833" cy="279382"/>
                </a:xfrm>
                <a:custGeom>
                  <a:avLst/>
                  <a:gdLst>
                    <a:gd name="connsiteX0" fmla="*/ 161852 w 161852"/>
                    <a:gd name="connsiteY0" fmla="*/ 144855 h 162754"/>
                    <a:gd name="connsiteX1" fmla="*/ 16997 w 161852"/>
                    <a:gd name="connsiteY1" fmla="*/ 0 h 162754"/>
                    <a:gd name="connsiteX2" fmla="*/ 12936 w 161852"/>
                    <a:gd name="connsiteY2" fmla="*/ 6769 h 162754"/>
                    <a:gd name="connsiteX3" fmla="*/ 4212 w 161852"/>
                    <a:gd name="connsiteY3" fmla="*/ 11733 h 162754"/>
                    <a:gd name="connsiteX4" fmla="*/ 0 w 161852"/>
                    <a:gd name="connsiteY4" fmla="*/ 11733 h 162754"/>
                    <a:gd name="connsiteX5" fmla="*/ 151097 w 161852"/>
                    <a:gd name="connsiteY5" fmla="*/ 162755 h 16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852" h="162754">
                      <a:moveTo>
                        <a:pt x="161852" y="144855"/>
                      </a:moveTo>
                      <a:lnTo>
                        <a:pt x="16997" y="0"/>
                      </a:lnTo>
                      <a:lnTo>
                        <a:pt x="12936" y="6769"/>
                      </a:lnTo>
                      <a:cubicBezTo>
                        <a:pt x="11106" y="9846"/>
                        <a:pt x="7792" y="11732"/>
                        <a:pt x="4212" y="11733"/>
                      </a:cubicBezTo>
                      <a:lnTo>
                        <a:pt x="0" y="11733"/>
                      </a:lnTo>
                      <a:lnTo>
                        <a:pt x="151097" y="162755"/>
                      </a:lnTo>
                      <a:close/>
                    </a:path>
                  </a:pathLst>
                </a:custGeom>
                <a:grpFill/>
                <a:ln w="7462" cap="flat">
                  <a:noFill/>
                  <a:prstDash val="solid"/>
                  <a:miter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PH" dirty="0"/>
                </a:p>
              </p:txBody>
            </p:sp>
            <p:sp>
              <p:nvSpPr>
                <p:cNvPr id="144" name="Freeform: Shape 23">
                  <a:extLst>
                    <a:ext uri="{FF2B5EF4-FFF2-40B4-BE49-F238E27FC236}">
                      <a16:creationId xmlns:a16="http://schemas.microsoft.com/office/drawing/2014/main" id="{2CBAF1E0-75B5-5744-9E38-0F0F7D0A9534}"/>
                    </a:ext>
                  </a:extLst>
                </p:cNvPr>
                <p:cNvSpPr/>
                <p:nvPr/>
              </p:nvSpPr>
              <p:spPr>
                <a:xfrm>
                  <a:off x="9247242" y="2451492"/>
                  <a:ext cx="714984" cy="382409"/>
                </a:xfrm>
                <a:custGeom>
                  <a:avLst/>
                  <a:gdLst>
                    <a:gd name="connsiteX0" fmla="*/ 22563 w 416514"/>
                    <a:gd name="connsiteY0" fmla="*/ 55430 h 222772"/>
                    <a:gd name="connsiteX1" fmla="*/ 22563 w 416514"/>
                    <a:gd name="connsiteY1" fmla="*/ 65884 h 222772"/>
                    <a:gd name="connsiteX2" fmla="*/ 20532 w 416514"/>
                    <a:gd name="connsiteY2" fmla="*/ 69269 h 222772"/>
                    <a:gd name="connsiteX3" fmla="*/ 79948 w 416514"/>
                    <a:gd name="connsiteY3" fmla="*/ 52271 h 222772"/>
                    <a:gd name="connsiteX4" fmla="*/ 93035 w 416514"/>
                    <a:gd name="connsiteY4" fmla="*/ 76038 h 222772"/>
                    <a:gd name="connsiteX5" fmla="*/ 101910 w 416514"/>
                    <a:gd name="connsiteY5" fmla="*/ 81152 h 222772"/>
                    <a:gd name="connsiteX6" fmla="*/ 136657 w 416514"/>
                    <a:gd name="connsiteY6" fmla="*/ 81152 h 222772"/>
                    <a:gd name="connsiteX7" fmla="*/ 145456 w 416514"/>
                    <a:gd name="connsiteY7" fmla="*/ 76038 h 222772"/>
                    <a:gd name="connsiteX8" fmla="*/ 149367 w 416514"/>
                    <a:gd name="connsiteY8" fmla="*/ 69118 h 222772"/>
                    <a:gd name="connsiteX9" fmla="*/ 205474 w 416514"/>
                    <a:gd name="connsiteY9" fmla="*/ 125225 h 222772"/>
                    <a:gd name="connsiteX10" fmla="*/ 202541 w 416514"/>
                    <a:gd name="connsiteY10" fmla="*/ 130339 h 222772"/>
                    <a:gd name="connsiteX11" fmla="*/ 10905 w 416514"/>
                    <a:gd name="connsiteY11" fmla="*/ 85213 h 222772"/>
                    <a:gd name="connsiteX12" fmla="*/ 0 w 416514"/>
                    <a:gd name="connsiteY12" fmla="*/ 103038 h 222772"/>
                    <a:gd name="connsiteX13" fmla="*/ 201037 w 416514"/>
                    <a:gd name="connsiteY13" fmla="*/ 150571 h 222772"/>
                    <a:gd name="connsiteX14" fmla="*/ 213597 w 416514"/>
                    <a:gd name="connsiteY14" fmla="*/ 172532 h 222772"/>
                    <a:gd name="connsiteX15" fmla="*/ 189680 w 416514"/>
                    <a:gd name="connsiteY15" fmla="*/ 222773 h 222772"/>
                    <a:gd name="connsiteX16" fmla="*/ 212243 w 416514"/>
                    <a:gd name="connsiteY16" fmla="*/ 222773 h 222772"/>
                    <a:gd name="connsiteX17" fmla="*/ 231572 w 416514"/>
                    <a:gd name="connsiteY17" fmla="*/ 182234 h 222772"/>
                    <a:gd name="connsiteX18" fmla="*/ 259926 w 416514"/>
                    <a:gd name="connsiteY18" fmla="*/ 182234 h 222772"/>
                    <a:gd name="connsiteX19" fmla="*/ 268726 w 416514"/>
                    <a:gd name="connsiteY19" fmla="*/ 177120 h 222772"/>
                    <a:gd name="connsiteX20" fmla="*/ 286100 w 416514"/>
                    <a:gd name="connsiteY20" fmla="*/ 147036 h 222772"/>
                    <a:gd name="connsiteX21" fmla="*/ 286100 w 416514"/>
                    <a:gd name="connsiteY21" fmla="*/ 136958 h 222772"/>
                    <a:gd name="connsiteX22" fmla="*/ 282189 w 416514"/>
                    <a:gd name="connsiteY22" fmla="*/ 130114 h 222772"/>
                    <a:gd name="connsiteX23" fmla="*/ 333708 w 416514"/>
                    <a:gd name="connsiteY23" fmla="*/ 71224 h 222772"/>
                    <a:gd name="connsiteX24" fmla="*/ 336490 w 416514"/>
                    <a:gd name="connsiteY24" fmla="*/ 76113 h 222772"/>
                    <a:gd name="connsiteX25" fmla="*/ 345290 w 416514"/>
                    <a:gd name="connsiteY25" fmla="*/ 81227 h 222772"/>
                    <a:gd name="connsiteX26" fmla="*/ 372892 w 416514"/>
                    <a:gd name="connsiteY26" fmla="*/ 81227 h 222772"/>
                    <a:gd name="connsiteX27" fmla="*/ 397862 w 416514"/>
                    <a:gd name="connsiteY27" fmla="*/ 151022 h 222772"/>
                    <a:gd name="connsiteX28" fmla="*/ 400344 w 416514"/>
                    <a:gd name="connsiteY28" fmla="*/ 146961 h 222772"/>
                    <a:gd name="connsiteX29" fmla="*/ 408993 w 416514"/>
                    <a:gd name="connsiteY29" fmla="*/ 141997 h 222772"/>
                    <a:gd name="connsiteX30" fmla="*/ 416514 w 416514"/>
                    <a:gd name="connsiteY30" fmla="*/ 141997 h 222772"/>
                    <a:gd name="connsiteX31" fmla="*/ 391093 w 416514"/>
                    <a:gd name="connsiteY31" fmla="*/ 71751 h 222772"/>
                    <a:gd name="connsiteX32" fmla="*/ 406135 w 416514"/>
                    <a:gd name="connsiteY32" fmla="*/ 45427 h 222772"/>
                    <a:gd name="connsiteX33" fmla="*/ 406135 w 416514"/>
                    <a:gd name="connsiteY33" fmla="*/ 35349 h 222772"/>
                    <a:gd name="connsiteX34" fmla="*/ 388837 w 416514"/>
                    <a:gd name="connsiteY34" fmla="*/ 5265 h 222772"/>
                    <a:gd name="connsiteX35" fmla="*/ 379962 w 416514"/>
                    <a:gd name="connsiteY35" fmla="*/ 150 h 222772"/>
                    <a:gd name="connsiteX36" fmla="*/ 345064 w 416514"/>
                    <a:gd name="connsiteY36" fmla="*/ 150 h 222772"/>
                    <a:gd name="connsiteX37" fmla="*/ 336265 w 416514"/>
                    <a:gd name="connsiteY37" fmla="*/ 5265 h 222772"/>
                    <a:gd name="connsiteX38" fmla="*/ 318891 w 416514"/>
                    <a:gd name="connsiteY38" fmla="*/ 35349 h 222772"/>
                    <a:gd name="connsiteX39" fmla="*/ 318891 w 416514"/>
                    <a:gd name="connsiteY39" fmla="*/ 45427 h 222772"/>
                    <a:gd name="connsiteX40" fmla="*/ 322877 w 416514"/>
                    <a:gd name="connsiteY40" fmla="*/ 52271 h 222772"/>
                    <a:gd name="connsiteX41" fmla="*/ 271283 w 416514"/>
                    <a:gd name="connsiteY41" fmla="*/ 111236 h 222772"/>
                    <a:gd name="connsiteX42" fmla="*/ 268500 w 416514"/>
                    <a:gd name="connsiteY42" fmla="*/ 106122 h 222772"/>
                    <a:gd name="connsiteX43" fmla="*/ 259701 w 416514"/>
                    <a:gd name="connsiteY43" fmla="*/ 101007 h 222772"/>
                    <a:gd name="connsiteX44" fmla="*/ 224954 w 416514"/>
                    <a:gd name="connsiteY44" fmla="*/ 101007 h 222772"/>
                    <a:gd name="connsiteX45" fmla="*/ 216154 w 416514"/>
                    <a:gd name="connsiteY45" fmla="*/ 106122 h 222772"/>
                    <a:gd name="connsiteX46" fmla="*/ 216154 w 416514"/>
                    <a:gd name="connsiteY46" fmla="*/ 106573 h 222772"/>
                    <a:gd name="connsiteX47" fmla="*/ 160123 w 416514"/>
                    <a:gd name="connsiteY47" fmla="*/ 50541 h 222772"/>
                    <a:gd name="connsiteX48" fmla="*/ 163131 w 416514"/>
                    <a:gd name="connsiteY48" fmla="*/ 45277 h 222772"/>
                    <a:gd name="connsiteX49" fmla="*/ 163131 w 416514"/>
                    <a:gd name="connsiteY49" fmla="*/ 35198 h 222772"/>
                    <a:gd name="connsiteX50" fmla="*/ 145757 w 416514"/>
                    <a:gd name="connsiteY50" fmla="*/ 5114 h 222772"/>
                    <a:gd name="connsiteX51" fmla="*/ 136958 w 416514"/>
                    <a:gd name="connsiteY51" fmla="*/ 0 h 222772"/>
                    <a:gd name="connsiteX52" fmla="*/ 101910 w 416514"/>
                    <a:gd name="connsiteY52" fmla="*/ 0 h 222772"/>
                    <a:gd name="connsiteX53" fmla="*/ 93110 w 416514"/>
                    <a:gd name="connsiteY53" fmla="*/ 5114 h 222772"/>
                    <a:gd name="connsiteX54" fmla="*/ 78068 w 416514"/>
                    <a:gd name="connsiteY54" fmla="*/ 31889 h 222772"/>
                    <a:gd name="connsiteX55" fmla="*/ 18577 w 416514"/>
                    <a:gd name="connsiteY55" fmla="*/ 48887 h 222772"/>
                    <a:gd name="connsiteX56" fmla="*/ 351307 w 416514"/>
                    <a:gd name="connsiteY56" fmla="*/ 20081 h 222772"/>
                    <a:gd name="connsiteX57" fmla="*/ 373870 w 416514"/>
                    <a:gd name="connsiteY57" fmla="*/ 20081 h 222772"/>
                    <a:gd name="connsiteX58" fmla="*/ 385452 w 416514"/>
                    <a:gd name="connsiteY58" fmla="*/ 40388 h 222772"/>
                    <a:gd name="connsiteX59" fmla="*/ 373945 w 416514"/>
                    <a:gd name="connsiteY59" fmla="*/ 60996 h 222772"/>
                    <a:gd name="connsiteX60" fmla="*/ 351382 w 416514"/>
                    <a:gd name="connsiteY60" fmla="*/ 60996 h 222772"/>
                    <a:gd name="connsiteX61" fmla="*/ 339800 w 416514"/>
                    <a:gd name="connsiteY61" fmla="*/ 40764 h 222772"/>
                    <a:gd name="connsiteX62" fmla="*/ 230820 w 416514"/>
                    <a:gd name="connsiteY62" fmla="*/ 121164 h 222772"/>
                    <a:gd name="connsiteX63" fmla="*/ 253834 w 416514"/>
                    <a:gd name="connsiteY63" fmla="*/ 121164 h 222772"/>
                    <a:gd name="connsiteX64" fmla="*/ 265417 w 416514"/>
                    <a:gd name="connsiteY64" fmla="*/ 141395 h 222772"/>
                    <a:gd name="connsiteX65" fmla="*/ 253834 w 416514"/>
                    <a:gd name="connsiteY65" fmla="*/ 161702 h 222772"/>
                    <a:gd name="connsiteX66" fmla="*/ 230820 w 416514"/>
                    <a:gd name="connsiteY66" fmla="*/ 161702 h 222772"/>
                    <a:gd name="connsiteX67" fmla="*/ 219238 w 416514"/>
                    <a:gd name="connsiteY67" fmla="*/ 141395 h 222772"/>
                    <a:gd name="connsiteX68" fmla="*/ 107776 w 416514"/>
                    <a:gd name="connsiteY68" fmla="*/ 20081 h 222772"/>
                    <a:gd name="connsiteX69" fmla="*/ 130339 w 416514"/>
                    <a:gd name="connsiteY69" fmla="*/ 20081 h 222772"/>
                    <a:gd name="connsiteX70" fmla="*/ 141922 w 416514"/>
                    <a:gd name="connsiteY70" fmla="*/ 40388 h 222772"/>
                    <a:gd name="connsiteX71" fmla="*/ 130715 w 416514"/>
                    <a:gd name="connsiteY71" fmla="*/ 60996 h 222772"/>
                    <a:gd name="connsiteX72" fmla="*/ 108152 w 416514"/>
                    <a:gd name="connsiteY72" fmla="*/ 60996 h 222772"/>
                    <a:gd name="connsiteX73" fmla="*/ 96570 w 416514"/>
                    <a:gd name="connsiteY73" fmla="*/ 40764 h 222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416514" h="222772">
                      <a:moveTo>
                        <a:pt x="22563" y="55430"/>
                      </a:moveTo>
                      <a:cubicBezTo>
                        <a:pt x="24512" y="58642"/>
                        <a:pt x="24512" y="62672"/>
                        <a:pt x="22563" y="65884"/>
                      </a:cubicBezTo>
                      <a:lnTo>
                        <a:pt x="20532" y="69269"/>
                      </a:lnTo>
                      <a:lnTo>
                        <a:pt x="79948" y="52271"/>
                      </a:lnTo>
                      <a:lnTo>
                        <a:pt x="93035" y="76038"/>
                      </a:lnTo>
                      <a:cubicBezTo>
                        <a:pt x="94876" y="79196"/>
                        <a:pt x="98254" y="81142"/>
                        <a:pt x="101910" y="81152"/>
                      </a:cubicBezTo>
                      <a:lnTo>
                        <a:pt x="136657" y="81152"/>
                      </a:lnTo>
                      <a:cubicBezTo>
                        <a:pt x="140294" y="81147"/>
                        <a:pt x="143651" y="79196"/>
                        <a:pt x="145456" y="76038"/>
                      </a:cubicBezTo>
                      <a:lnTo>
                        <a:pt x="149367" y="69118"/>
                      </a:lnTo>
                      <a:lnTo>
                        <a:pt x="205474" y="125225"/>
                      </a:lnTo>
                      <a:lnTo>
                        <a:pt x="202541" y="130339"/>
                      </a:lnTo>
                      <a:lnTo>
                        <a:pt x="10905" y="85213"/>
                      </a:lnTo>
                      <a:lnTo>
                        <a:pt x="0" y="103038"/>
                      </a:lnTo>
                      <a:lnTo>
                        <a:pt x="201037" y="150571"/>
                      </a:lnTo>
                      <a:lnTo>
                        <a:pt x="213597" y="172532"/>
                      </a:lnTo>
                      <a:lnTo>
                        <a:pt x="189680" y="222773"/>
                      </a:lnTo>
                      <a:lnTo>
                        <a:pt x="212243" y="222773"/>
                      </a:lnTo>
                      <a:lnTo>
                        <a:pt x="231572" y="182234"/>
                      </a:lnTo>
                      <a:lnTo>
                        <a:pt x="259926" y="182234"/>
                      </a:lnTo>
                      <a:cubicBezTo>
                        <a:pt x="263564" y="182229"/>
                        <a:pt x="266921" y="180278"/>
                        <a:pt x="268726" y="177120"/>
                      </a:cubicBezTo>
                      <a:lnTo>
                        <a:pt x="286100" y="147036"/>
                      </a:lnTo>
                      <a:cubicBezTo>
                        <a:pt x="287826" y="143898"/>
                        <a:pt x="287826" y="140096"/>
                        <a:pt x="286100" y="136958"/>
                      </a:cubicBezTo>
                      <a:lnTo>
                        <a:pt x="282189" y="130114"/>
                      </a:lnTo>
                      <a:lnTo>
                        <a:pt x="333708" y="71224"/>
                      </a:lnTo>
                      <a:lnTo>
                        <a:pt x="336490" y="76113"/>
                      </a:lnTo>
                      <a:cubicBezTo>
                        <a:pt x="338295" y="79271"/>
                        <a:pt x="341652" y="81222"/>
                        <a:pt x="345290" y="81227"/>
                      </a:cubicBezTo>
                      <a:lnTo>
                        <a:pt x="372892" y="81227"/>
                      </a:lnTo>
                      <a:lnTo>
                        <a:pt x="397862" y="151022"/>
                      </a:lnTo>
                      <a:lnTo>
                        <a:pt x="400344" y="146961"/>
                      </a:lnTo>
                      <a:cubicBezTo>
                        <a:pt x="402141" y="143885"/>
                        <a:pt x="405436" y="141994"/>
                        <a:pt x="408993" y="141997"/>
                      </a:cubicBezTo>
                      <a:lnTo>
                        <a:pt x="416514" y="141997"/>
                      </a:lnTo>
                      <a:lnTo>
                        <a:pt x="391093" y="71751"/>
                      </a:lnTo>
                      <a:lnTo>
                        <a:pt x="406135" y="45427"/>
                      </a:lnTo>
                      <a:cubicBezTo>
                        <a:pt x="407933" y="42309"/>
                        <a:pt x="407933" y="38467"/>
                        <a:pt x="406135" y="35349"/>
                      </a:cubicBezTo>
                      <a:lnTo>
                        <a:pt x="388837" y="5265"/>
                      </a:lnTo>
                      <a:cubicBezTo>
                        <a:pt x="386994" y="2106"/>
                        <a:pt x="383617" y="160"/>
                        <a:pt x="379962" y="150"/>
                      </a:cubicBezTo>
                      <a:lnTo>
                        <a:pt x="345064" y="150"/>
                      </a:lnTo>
                      <a:cubicBezTo>
                        <a:pt x="341426" y="156"/>
                        <a:pt x="338070" y="2107"/>
                        <a:pt x="336265" y="5265"/>
                      </a:cubicBezTo>
                      <a:lnTo>
                        <a:pt x="318891" y="35349"/>
                      </a:lnTo>
                      <a:cubicBezTo>
                        <a:pt x="317165" y="38487"/>
                        <a:pt x="317165" y="42289"/>
                        <a:pt x="318891" y="45427"/>
                      </a:cubicBezTo>
                      <a:lnTo>
                        <a:pt x="322877" y="52271"/>
                      </a:lnTo>
                      <a:lnTo>
                        <a:pt x="271283" y="111236"/>
                      </a:lnTo>
                      <a:lnTo>
                        <a:pt x="268500" y="106122"/>
                      </a:lnTo>
                      <a:cubicBezTo>
                        <a:pt x="266695" y="102964"/>
                        <a:pt x="263338" y="101013"/>
                        <a:pt x="259701" y="101007"/>
                      </a:cubicBezTo>
                      <a:lnTo>
                        <a:pt x="224954" y="101007"/>
                      </a:lnTo>
                      <a:cubicBezTo>
                        <a:pt x="221312" y="100997"/>
                        <a:pt x="217948" y="102952"/>
                        <a:pt x="216154" y="106122"/>
                      </a:cubicBezTo>
                      <a:lnTo>
                        <a:pt x="216154" y="106573"/>
                      </a:lnTo>
                      <a:lnTo>
                        <a:pt x="160123" y="50541"/>
                      </a:lnTo>
                      <a:lnTo>
                        <a:pt x="163131" y="45277"/>
                      </a:lnTo>
                      <a:cubicBezTo>
                        <a:pt x="164857" y="42139"/>
                        <a:pt x="164857" y="38336"/>
                        <a:pt x="163131" y="35198"/>
                      </a:cubicBezTo>
                      <a:lnTo>
                        <a:pt x="145757" y="5114"/>
                      </a:lnTo>
                      <a:cubicBezTo>
                        <a:pt x="143952" y="1956"/>
                        <a:pt x="140595" y="5"/>
                        <a:pt x="136958" y="0"/>
                      </a:cubicBezTo>
                      <a:lnTo>
                        <a:pt x="101910" y="0"/>
                      </a:lnTo>
                      <a:cubicBezTo>
                        <a:pt x="98268" y="-10"/>
                        <a:pt x="94904" y="1945"/>
                        <a:pt x="93110" y="5114"/>
                      </a:cubicBezTo>
                      <a:lnTo>
                        <a:pt x="78068" y="31889"/>
                      </a:lnTo>
                      <a:lnTo>
                        <a:pt x="18577" y="48887"/>
                      </a:lnTo>
                      <a:close/>
                      <a:moveTo>
                        <a:pt x="351307" y="20081"/>
                      </a:moveTo>
                      <a:lnTo>
                        <a:pt x="373870" y="20081"/>
                      </a:lnTo>
                      <a:lnTo>
                        <a:pt x="385452" y="40388"/>
                      </a:lnTo>
                      <a:lnTo>
                        <a:pt x="373945" y="60996"/>
                      </a:lnTo>
                      <a:lnTo>
                        <a:pt x="351382" y="60996"/>
                      </a:lnTo>
                      <a:lnTo>
                        <a:pt x="339800" y="40764"/>
                      </a:lnTo>
                      <a:close/>
                      <a:moveTo>
                        <a:pt x="230820" y="121164"/>
                      </a:moveTo>
                      <a:lnTo>
                        <a:pt x="253834" y="121164"/>
                      </a:lnTo>
                      <a:lnTo>
                        <a:pt x="265417" y="141395"/>
                      </a:lnTo>
                      <a:lnTo>
                        <a:pt x="253834" y="161702"/>
                      </a:lnTo>
                      <a:lnTo>
                        <a:pt x="230820" y="161702"/>
                      </a:lnTo>
                      <a:lnTo>
                        <a:pt x="219238" y="141395"/>
                      </a:lnTo>
                      <a:close/>
                      <a:moveTo>
                        <a:pt x="107776" y="20081"/>
                      </a:moveTo>
                      <a:lnTo>
                        <a:pt x="130339" y="20081"/>
                      </a:lnTo>
                      <a:lnTo>
                        <a:pt x="141922" y="40388"/>
                      </a:lnTo>
                      <a:lnTo>
                        <a:pt x="130715" y="60996"/>
                      </a:lnTo>
                      <a:lnTo>
                        <a:pt x="108152" y="60996"/>
                      </a:lnTo>
                      <a:lnTo>
                        <a:pt x="96570" y="40764"/>
                      </a:lnTo>
                      <a:close/>
                    </a:path>
                  </a:pathLst>
                </a:custGeom>
                <a:grpFill/>
                <a:ln w="7462" cap="flat">
                  <a:noFill/>
                  <a:prstDash val="solid"/>
                  <a:miter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PH" dirty="0"/>
                </a:p>
              </p:txBody>
            </p:sp>
          </p:grp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934DE84-228E-EB43-8202-BF739D53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7570" y="2158056"/>
              <a:ext cx="858859" cy="855220"/>
            </a:xfrm>
            <a:prstGeom prst="rect">
              <a:avLst/>
            </a:prstGeom>
          </p:spPr>
        </p:pic>
        <p:sp>
          <p:nvSpPr>
            <p:cNvPr id="43" name="Content Placeholder 1">
              <a:extLst>
                <a:ext uri="{FF2B5EF4-FFF2-40B4-BE49-F238E27FC236}">
                  <a16:creationId xmlns:a16="http://schemas.microsoft.com/office/drawing/2014/main" id="{AFAFDD13-A9A1-1147-B363-268A85953313}"/>
                </a:ext>
              </a:extLst>
            </p:cNvPr>
            <p:cNvSpPr txBox="1">
              <a:spLocks/>
            </p:cNvSpPr>
            <p:nvPr/>
          </p:nvSpPr>
          <p:spPr>
            <a:xfrm>
              <a:off x="425676" y="2985327"/>
              <a:ext cx="2103120" cy="122368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1600" b="1" dirty="0">
                  <a:solidFill>
                    <a:srgbClr val="CB177D"/>
                  </a:solidFill>
                </a:rPr>
                <a:t>Weight Management</a:t>
              </a:r>
              <a:r>
                <a:rPr lang="en-US" sz="1400" b="1" dirty="0">
                  <a:solidFill>
                    <a:srgbClr val="CB177D"/>
                  </a:solidFill>
                </a:rPr>
                <a:t> </a:t>
              </a:r>
            </a:p>
            <a:p>
              <a:pPr marL="0" lvl="1" indent="0" algn="ctr">
                <a:spcBef>
                  <a:spcPts val="300"/>
                </a:spcBef>
                <a:buNone/>
              </a:pPr>
              <a:r>
                <a:rPr lang="en-US" sz="1200" dirty="0"/>
                <a:t>Lose weight, feel great and save by using our discounted weight management program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C023E75-7462-E34E-9615-00A217C9A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54243" y="2171502"/>
              <a:ext cx="858858" cy="855219"/>
            </a:xfrm>
            <a:prstGeom prst="rect">
              <a:avLst/>
            </a:prstGeom>
          </p:spPr>
        </p:pic>
        <p:sp>
          <p:nvSpPr>
            <p:cNvPr id="44" name="Content Placeholder 1">
              <a:extLst>
                <a:ext uri="{FF2B5EF4-FFF2-40B4-BE49-F238E27FC236}">
                  <a16:creationId xmlns:a16="http://schemas.microsoft.com/office/drawing/2014/main" id="{003FB24E-307A-DD4C-8FC0-138205DA4BBC}"/>
                </a:ext>
              </a:extLst>
            </p:cNvPr>
            <p:cNvSpPr txBox="1">
              <a:spLocks/>
            </p:cNvSpPr>
            <p:nvPr/>
          </p:nvSpPr>
          <p:spPr>
            <a:xfrm>
              <a:off x="2632350" y="2985327"/>
              <a:ext cx="2103120" cy="122368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1600" b="1" dirty="0">
                  <a:solidFill>
                    <a:schemeClr val="accent4"/>
                  </a:solidFill>
                </a:rPr>
                <a:t>Eye Care</a:t>
              </a:r>
              <a:r>
                <a:rPr lang="en-US" sz="1400" b="1" dirty="0"/>
                <a:t> </a:t>
              </a:r>
            </a:p>
            <a:p>
              <a:pPr marL="0" lvl="1" indent="0" algn="ctr">
                <a:spcBef>
                  <a:spcPts val="300"/>
                </a:spcBef>
                <a:buNone/>
              </a:pPr>
              <a:r>
                <a:rPr lang="en-US" sz="1200" dirty="0"/>
                <a:t>Receive discounts on eye exams, frames and lenses at more than 20,000 locations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1753492-3AAB-FD4A-B47C-A53D81100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41128" y="2158056"/>
              <a:ext cx="858858" cy="855219"/>
            </a:xfrm>
            <a:prstGeom prst="rect">
              <a:avLst/>
            </a:prstGeom>
          </p:spPr>
        </p:pic>
        <p:sp>
          <p:nvSpPr>
            <p:cNvPr id="45" name="Content Placeholder 1">
              <a:extLst>
                <a:ext uri="{FF2B5EF4-FFF2-40B4-BE49-F238E27FC236}">
                  <a16:creationId xmlns:a16="http://schemas.microsoft.com/office/drawing/2014/main" id="{38BE9506-08D2-5448-BA17-3C75A49C568E}"/>
                </a:ext>
              </a:extLst>
            </p:cNvPr>
            <p:cNvSpPr txBox="1">
              <a:spLocks/>
            </p:cNvSpPr>
            <p:nvPr/>
          </p:nvSpPr>
          <p:spPr>
            <a:xfrm>
              <a:off x="4919234" y="2985327"/>
              <a:ext cx="2103120" cy="122368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1600" b="1" dirty="0">
                  <a:solidFill>
                    <a:srgbClr val="AAC832"/>
                  </a:solidFill>
                </a:rPr>
                <a:t>Hearing Aids</a:t>
              </a:r>
              <a:endParaRPr lang="en-US" sz="1400" b="1" dirty="0">
                <a:solidFill>
                  <a:srgbClr val="AAC832"/>
                </a:solidFill>
              </a:endParaRPr>
            </a:p>
            <a:p>
              <a:pPr marL="0" lvl="1" indent="0" algn="ctr">
                <a:spcBef>
                  <a:spcPts val="300"/>
                </a:spcBef>
                <a:buNone/>
              </a:pPr>
              <a:r>
                <a:rPr lang="en-US" sz="1200" dirty="0"/>
                <a:t>Receive free/low cost on hearing screening/evaluation (depending on vendors). You can get hearing aids and batteries at a discounted price</a:t>
              </a: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69DE9DF6-1375-6E46-9D3C-BC1AF2543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95928" y="2158581"/>
              <a:ext cx="858858" cy="855219"/>
            </a:xfrm>
            <a:prstGeom prst="rect">
              <a:avLst/>
            </a:prstGeom>
          </p:spPr>
        </p:pic>
        <p:sp>
          <p:nvSpPr>
            <p:cNvPr id="46" name="Content Placeholder 1">
              <a:extLst>
                <a:ext uri="{FF2B5EF4-FFF2-40B4-BE49-F238E27FC236}">
                  <a16:creationId xmlns:a16="http://schemas.microsoft.com/office/drawing/2014/main" id="{ED92B7DD-FB1A-EE45-B75F-2BD75E70D67E}"/>
                </a:ext>
              </a:extLst>
            </p:cNvPr>
            <p:cNvSpPr txBox="1">
              <a:spLocks/>
            </p:cNvSpPr>
            <p:nvPr/>
          </p:nvSpPr>
          <p:spPr>
            <a:xfrm>
              <a:off x="7206118" y="2992823"/>
              <a:ext cx="2103120" cy="122368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1600" b="1" dirty="0">
                  <a:solidFill>
                    <a:schemeClr val="accent5"/>
                  </a:solidFill>
                </a:rPr>
                <a:t>Health &amp; Wellness Product</a:t>
              </a:r>
              <a:endParaRPr lang="en-US" sz="1400" b="1" dirty="0">
                <a:solidFill>
                  <a:schemeClr val="accent5"/>
                </a:solidFill>
              </a:endParaRPr>
            </a:p>
            <a:p>
              <a:pPr marL="0" lvl="1" indent="0" algn="ctr">
                <a:spcBef>
                  <a:spcPts val="300"/>
                </a:spcBef>
                <a:buNone/>
              </a:pPr>
              <a:r>
                <a:rPr lang="en-US" sz="1200" dirty="0"/>
                <a:t>Through the ChooseHealthy store, you can buy health and wellness products at a discount price. Members receive free</a:t>
              </a:r>
            </a:p>
            <a:p>
              <a:pPr marL="0" lvl="1" indent="0" algn="ctr">
                <a:spcBef>
                  <a:spcPts val="300"/>
                </a:spcBef>
                <a:buNone/>
              </a:pPr>
              <a:r>
                <a:rPr lang="en-US" sz="1200" dirty="0"/>
                <a:t>standard shipping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59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0801" y="2303222"/>
              <a:ext cx="308376" cy="36711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Texturizer/>
                      </a14:imgEffect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49559" y="2292276"/>
              <a:ext cx="305183" cy="32200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15407" t="13786" r="14281" b="23980"/>
            <a:stretch/>
          </p:blipFill>
          <p:spPr>
            <a:xfrm>
              <a:off x="3463643" y="2372585"/>
              <a:ext cx="409766" cy="21308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6087" t="4033" r="4565" b="3548"/>
            <a:stretch/>
          </p:blipFill>
          <p:spPr>
            <a:xfrm>
              <a:off x="5843157" y="2281818"/>
              <a:ext cx="255273" cy="355892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640200" y="6140699"/>
            <a:ext cx="8547783" cy="3027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100" i="1" dirty="0">
                <a:solidFill>
                  <a:schemeClr val="tx2"/>
                </a:solidFill>
              </a:rPr>
              <a:t>For complete details, please see “Healthy Discounts” flyer on our website uc.healthnetcalifornia.com/health-wellness/wellness.html</a:t>
            </a:r>
          </a:p>
        </p:txBody>
      </p:sp>
      <p:sp>
        <p:nvSpPr>
          <p:cNvPr id="54" name="Content Placeholder 1">
            <a:extLst>
              <a:ext uri="{FF2B5EF4-FFF2-40B4-BE49-F238E27FC236}">
                <a16:creationId xmlns:a16="http://schemas.microsoft.com/office/drawing/2014/main" id="{EC45C8A4-4762-634C-86DB-9CF0EEC622EE}"/>
              </a:ext>
            </a:extLst>
          </p:cNvPr>
          <p:cNvSpPr txBox="1">
            <a:spLocks/>
          </p:cNvSpPr>
          <p:nvPr/>
        </p:nvSpPr>
        <p:spPr>
          <a:xfrm>
            <a:off x="768575" y="4935453"/>
            <a:ext cx="1122699" cy="5550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300"/>
              </a:spcBef>
              <a:buNone/>
            </a:pPr>
            <a:r>
              <a:rPr lang="en-US" sz="1200" b="1" dirty="0"/>
              <a:t>Healthy Discounts Partners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EF89B6B-BD9B-DB4F-BE53-5AD6B65341B7}"/>
              </a:ext>
            </a:extLst>
          </p:cNvPr>
          <p:cNvCxnSpPr>
            <a:cxnSpLocks/>
          </p:cNvCxnSpPr>
          <p:nvPr/>
        </p:nvCxnSpPr>
        <p:spPr>
          <a:xfrm>
            <a:off x="659151" y="4568077"/>
            <a:ext cx="10821816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C6C239F-4CD8-0B44-9C7A-AB0A38727D68}"/>
              </a:ext>
            </a:extLst>
          </p:cNvPr>
          <p:cNvCxnSpPr>
            <a:cxnSpLocks/>
          </p:cNvCxnSpPr>
          <p:nvPr/>
        </p:nvCxnSpPr>
        <p:spPr>
          <a:xfrm>
            <a:off x="659151" y="5877028"/>
            <a:ext cx="10821816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21198" y="4890344"/>
            <a:ext cx="1178954" cy="7036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5381" y="4965342"/>
            <a:ext cx="1544030" cy="5412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3233" y="4946621"/>
            <a:ext cx="1065855" cy="5910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17317" y="4874596"/>
            <a:ext cx="835703" cy="7193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60760" y="4994980"/>
            <a:ext cx="1235220" cy="467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89865" y="5021006"/>
            <a:ext cx="1621631" cy="37615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1478404" y="6420429"/>
            <a:ext cx="4736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FF2915-3BE8-5048-BB7E-4B014234F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8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18"/>
    </mc:Choice>
    <mc:Fallback xmlns="">
      <p:transition spd="slow" advTm="28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latin typeface="+mj-lt"/>
              </a:rPr>
              <a:t>Contact Page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601579" y="1045668"/>
            <a:ext cx="10978218" cy="260344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OUR FOCUS IS YOUR HEALTH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65749" y="1680054"/>
            <a:ext cx="9082638" cy="4460991"/>
            <a:chOff x="1979012" y="1558816"/>
            <a:chExt cx="9082638" cy="4460991"/>
          </a:xfrm>
        </p:grpSpPr>
        <p:grpSp>
          <p:nvGrpSpPr>
            <p:cNvPr id="31" name="Group 30"/>
            <p:cNvGrpSpPr/>
            <p:nvPr/>
          </p:nvGrpSpPr>
          <p:grpSpPr>
            <a:xfrm>
              <a:off x="1979012" y="1558816"/>
              <a:ext cx="9082638" cy="4431983"/>
              <a:chOff x="2273301" y="1670724"/>
              <a:chExt cx="9082638" cy="4431983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3176079" y="1670724"/>
                <a:ext cx="8179860" cy="44319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Health Benefit Navigators: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1-800-539-4072, Monday through Friday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8:00 a.m. to 8:00 p.m. PT</a:t>
                </a:r>
              </a:p>
              <a:p>
                <a:endParaRPr lang="en-US" dirty="0">
                  <a:solidFill>
                    <a:schemeClr val="tx2"/>
                  </a:solidFill>
                </a:endParaRPr>
              </a:p>
              <a:p>
                <a:r>
                  <a:rPr lang="en-US" b="1" dirty="0">
                    <a:solidFill>
                      <a:schemeClr val="tx2"/>
                    </a:solidFill>
                  </a:rPr>
                  <a:t>MHN Customer Service team: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1-800-663-9355, Monday through Friday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8:00 a.m. to 8:00 p.m. PT</a:t>
                </a:r>
              </a:p>
              <a:p>
                <a:endParaRPr lang="en-US" dirty="0">
                  <a:solidFill>
                    <a:schemeClr val="tx2"/>
                  </a:solidFill>
                </a:endParaRPr>
              </a:p>
              <a:p>
                <a:r>
                  <a:rPr lang="en-US" b="1" dirty="0">
                    <a:solidFill>
                      <a:schemeClr val="tx2"/>
                    </a:solidFill>
                  </a:rPr>
                  <a:t>Email: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askblue&amp;gold@healthnet.com for a response within 24-48 hours, Mon-Fri</a:t>
                </a:r>
              </a:p>
              <a:p>
                <a:endParaRPr lang="en-US" dirty="0">
                  <a:solidFill>
                    <a:schemeClr val="tx2"/>
                  </a:solidFill>
                </a:endParaRPr>
              </a:p>
              <a:p>
                <a:r>
                  <a:rPr lang="en-US" b="1" dirty="0">
                    <a:solidFill>
                      <a:schemeClr val="tx2"/>
                    </a:solidFill>
                  </a:rPr>
                  <a:t>Facebook: 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facebook@HealthNetForUC</a:t>
                </a:r>
              </a:p>
              <a:p>
                <a:endParaRPr lang="en-US" dirty="0">
                  <a:solidFill>
                    <a:schemeClr val="tx2"/>
                  </a:solidFill>
                </a:endParaRPr>
              </a:p>
              <a:p>
                <a:r>
                  <a:rPr lang="en-US" b="1" dirty="0">
                    <a:solidFill>
                      <a:schemeClr val="tx2"/>
                    </a:solidFill>
                  </a:rPr>
                  <a:t>A website just for UC Blue &amp; Gold members!</a:t>
                </a:r>
              </a:p>
              <a:p>
                <a:r>
                  <a:rPr lang="en-US" b="1" dirty="0">
                    <a:solidFill>
                      <a:schemeClr val="tx2"/>
                    </a:solidFill>
                  </a:rPr>
                  <a:t>www.healthnet.com/uc</a:t>
                </a:r>
                <a:endParaRPr lang="en-US" dirty="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8" name="Group 48">
                <a:extLst>
                  <a:ext uri="{FF2B5EF4-FFF2-40B4-BE49-F238E27FC236}">
                    <a16:creationId xmlns:a16="http://schemas.microsoft.com/office/drawing/2014/main" id="{C3ABF68F-EAC8-4644-95AC-C6C58FB891A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303959" y="1816970"/>
                <a:ext cx="617786" cy="500597"/>
                <a:chOff x="1175" y="0"/>
                <a:chExt cx="5335" cy="4323"/>
              </a:xfrm>
              <a:solidFill>
                <a:schemeClr val="accent1"/>
              </a:solidFill>
            </p:grpSpPr>
            <p:sp>
              <p:nvSpPr>
                <p:cNvPr id="9" name="Freeform 49">
                  <a:extLst>
                    <a:ext uri="{FF2B5EF4-FFF2-40B4-BE49-F238E27FC236}">
                      <a16:creationId xmlns:a16="http://schemas.microsoft.com/office/drawing/2014/main" id="{818D2DDB-9261-4A39-BBE5-94AE8E8384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5" y="435"/>
                  <a:ext cx="3206" cy="3405"/>
                </a:xfrm>
                <a:custGeom>
                  <a:avLst/>
                  <a:gdLst>
                    <a:gd name="T0" fmla="*/ 1919 w 1922"/>
                    <a:gd name="T1" fmla="*/ 2042 h 2043"/>
                    <a:gd name="T2" fmla="*/ 1084 w 1922"/>
                    <a:gd name="T3" fmla="*/ 2042 h 2043"/>
                    <a:gd name="T4" fmla="*/ 1030 w 1922"/>
                    <a:gd name="T5" fmla="*/ 1792 h 2043"/>
                    <a:gd name="T6" fmla="*/ 1007 w 1922"/>
                    <a:gd name="T7" fmla="*/ 1686 h 2043"/>
                    <a:gd name="T8" fmla="*/ 1015 w 1922"/>
                    <a:gd name="T9" fmla="*/ 1647 h 2043"/>
                    <a:gd name="T10" fmla="*/ 1072 w 1922"/>
                    <a:gd name="T11" fmla="*/ 1525 h 2043"/>
                    <a:gd name="T12" fmla="*/ 1016 w 1922"/>
                    <a:gd name="T13" fmla="*/ 1432 h 2043"/>
                    <a:gd name="T14" fmla="*/ 914 w 1922"/>
                    <a:gd name="T15" fmla="*/ 1428 h 2043"/>
                    <a:gd name="T16" fmla="*/ 849 w 1922"/>
                    <a:gd name="T17" fmla="*/ 1539 h 2043"/>
                    <a:gd name="T18" fmla="*/ 903 w 1922"/>
                    <a:gd name="T19" fmla="*/ 1652 h 2043"/>
                    <a:gd name="T20" fmla="*/ 909 w 1922"/>
                    <a:gd name="T21" fmla="*/ 1681 h 2043"/>
                    <a:gd name="T22" fmla="*/ 835 w 1922"/>
                    <a:gd name="T23" fmla="*/ 2027 h 2043"/>
                    <a:gd name="T24" fmla="*/ 817 w 1922"/>
                    <a:gd name="T25" fmla="*/ 2043 h 2043"/>
                    <a:gd name="T26" fmla="*/ 13 w 1922"/>
                    <a:gd name="T27" fmla="*/ 2043 h 2043"/>
                    <a:gd name="T28" fmla="*/ 2 w 1922"/>
                    <a:gd name="T29" fmla="*/ 2042 h 2043"/>
                    <a:gd name="T30" fmla="*/ 1 w 1922"/>
                    <a:gd name="T31" fmla="*/ 2022 h 2043"/>
                    <a:gd name="T32" fmla="*/ 0 w 1922"/>
                    <a:gd name="T33" fmla="*/ 1780 h 2043"/>
                    <a:gd name="T34" fmla="*/ 78 w 1922"/>
                    <a:gd name="T35" fmla="*/ 1619 h 2043"/>
                    <a:gd name="T36" fmla="*/ 626 w 1922"/>
                    <a:gd name="T37" fmla="*/ 1267 h 2043"/>
                    <a:gd name="T38" fmla="*/ 646 w 1922"/>
                    <a:gd name="T39" fmla="*/ 1234 h 2043"/>
                    <a:gd name="T40" fmla="*/ 646 w 1922"/>
                    <a:gd name="T41" fmla="*/ 1210 h 2043"/>
                    <a:gd name="T42" fmla="*/ 616 w 1922"/>
                    <a:gd name="T43" fmla="*/ 1040 h 2043"/>
                    <a:gd name="T44" fmla="*/ 582 w 1922"/>
                    <a:gd name="T45" fmla="*/ 928 h 2043"/>
                    <a:gd name="T46" fmla="*/ 574 w 1922"/>
                    <a:gd name="T47" fmla="*/ 914 h 2043"/>
                    <a:gd name="T48" fmla="*/ 540 w 1922"/>
                    <a:gd name="T49" fmla="*/ 878 h 2043"/>
                    <a:gd name="T50" fmla="*/ 483 w 1922"/>
                    <a:gd name="T51" fmla="*/ 676 h 2043"/>
                    <a:gd name="T52" fmla="*/ 483 w 1922"/>
                    <a:gd name="T53" fmla="*/ 666 h 2043"/>
                    <a:gd name="T54" fmla="*/ 536 w 1922"/>
                    <a:gd name="T55" fmla="*/ 605 h 2043"/>
                    <a:gd name="T56" fmla="*/ 519 w 1922"/>
                    <a:gd name="T57" fmla="*/ 499 h 2043"/>
                    <a:gd name="T58" fmla="*/ 599 w 1922"/>
                    <a:gd name="T59" fmla="*/ 239 h 2043"/>
                    <a:gd name="T60" fmla="*/ 868 w 1922"/>
                    <a:gd name="T61" fmla="*/ 43 h 2043"/>
                    <a:gd name="T62" fmla="*/ 1274 w 1922"/>
                    <a:gd name="T63" fmla="*/ 150 h 2043"/>
                    <a:gd name="T64" fmla="*/ 1332 w 1922"/>
                    <a:gd name="T65" fmla="*/ 194 h 2043"/>
                    <a:gd name="T66" fmla="*/ 1426 w 1922"/>
                    <a:gd name="T67" fmla="*/ 324 h 2043"/>
                    <a:gd name="T68" fmla="*/ 1428 w 1922"/>
                    <a:gd name="T69" fmla="*/ 572 h 2043"/>
                    <a:gd name="T70" fmla="*/ 1423 w 1922"/>
                    <a:gd name="T71" fmla="*/ 603 h 2043"/>
                    <a:gd name="T72" fmla="*/ 1435 w 1922"/>
                    <a:gd name="T73" fmla="*/ 652 h 2043"/>
                    <a:gd name="T74" fmla="*/ 1449 w 1922"/>
                    <a:gd name="T75" fmla="*/ 721 h 2043"/>
                    <a:gd name="T76" fmla="*/ 1394 w 1922"/>
                    <a:gd name="T77" fmla="*/ 898 h 2043"/>
                    <a:gd name="T78" fmla="*/ 1376 w 1922"/>
                    <a:gd name="T79" fmla="*/ 924 h 2043"/>
                    <a:gd name="T80" fmla="*/ 1332 w 1922"/>
                    <a:gd name="T81" fmla="*/ 935 h 2043"/>
                    <a:gd name="T82" fmla="*/ 1307 w 1922"/>
                    <a:gd name="T83" fmla="*/ 1021 h 2043"/>
                    <a:gd name="T84" fmla="*/ 1285 w 1922"/>
                    <a:gd name="T85" fmla="*/ 1160 h 2043"/>
                    <a:gd name="T86" fmla="*/ 1285 w 1922"/>
                    <a:gd name="T87" fmla="*/ 1234 h 2043"/>
                    <a:gd name="T88" fmla="*/ 1306 w 1922"/>
                    <a:gd name="T89" fmla="*/ 1267 h 2043"/>
                    <a:gd name="T90" fmla="*/ 1833 w 1922"/>
                    <a:gd name="T91" fmla="*/ 1603 h 2043"/>
                    <a:gd name="T92" fmla="*/ 1920 w 1922"/>
                    <a:gd name="T93" fmla="*/ 1777 h 2043"/>
                    <a:gd name="T94" fmla="*/ 1921 w 1922"/>
                    <a:gd name="T95" fmla="*/ 2034 h 2043"/>
                    <a:gd name="T96" fmla="*/ 1919 w 1922"/>
                    <a:gd name="T97" fmla="*/ 2042 h 2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922" h="2043">
                      <a:moveTo>
                        <a:pt x="1919" y="2042"/>
                      </a:moveTo>
                      <a:cubicBezTo>
                        <a:pt x="1640" y="2042"/>
                        <a:pt x="1363" y="2042"/>
                        <a:pt x="1084" y="2042"/>
                      </a:cubicBezTo>
                      <a:cubicBezTo>
                        <a:pt x="1066" y="1958"/>
                        <a:pt x="1048" y="1875"/>
                        <a:pt x="1030" y="1792"/>
                      </a:cubicBezTo>
                      <a:cubicBezTo>
                        <a:pt x="1023" y="1757"/>
                        <a:pt x="1016" y="1721"/>
                        <a:pt x="1007" y="1686"/>
                      </a:cubicBezTo>
                      <a:cubicBezTo>
                        <a:pt x="1004" y="1672"/>
                        <a:pt x="1006" y="1660"/>
                        <a:pt x="1015" y="1647"/>
                      </a:cubicBezTo>
                      <a:cubicBezTo>
                        <a:pt x="1041" y="1610"/>
                        <a:pt x="1064" y="1571"/>
                        <a:pt x="1072" y="1525"/>
                      </a:cubicBezTo>
                      <a:cubicBezTo>
                        <a:pt x="1080" y="1481"/>
                        <a:pt x="1059" y="1445"/>
                        <a:pt x="1016" y="1432"/>
                      </a:cubicBezTo>
                      <a:cubicBezTo>
                        <a:pt x="983" y="1421"/>
                        <a:pt x="948" y="1420"/>
                        <a:pt x="914" y="1428"/>
                      </a:cubicBezTo>
                      <a:cubicBezTo>
                        <a:pt x="856" y="1443"/>
                        <a:pt x="830" y="1483"/>
                        <a:pt x="849" y="1539"/>
                      </a:cubicBezTo>
                      <a:cubicBezTo>
                        <a:pt x="862" y="1578"/>
                        <a:pt x="885" y="1614"/>
                        <a:pt x="903" y="1652"/>
                      </a:cubicBezTo>
                      <a:cubicBezTo>
                        <a:pt x="907" y="1661"/>
                        <a:pt x="911" y="1672"/>
                        <a:pt x="909" y="1681"/>
                      </a:cubicBezTo>
                      <a:cubicBezTo>
                        <a:pt x="885" y="1796"/>
                        <a:pt x="860" y="1911"/>
                        <a:pt x="835" y="2027"/>
                      </a:cubicBezTo>
                      <a:cubicBezTo>
                        <a:pt x="833" y="2038"/>
                        <a:pt x="830" y="2043"/>
                        <a:pt x="817" y="2043"/>
                      </a:cubicBezTo>
                      <a:cubicBezTo>
                        <a:pt x="549" y="2043"/>
                        <a:pt x="281" y="2043"/>
                        <a:pt x="13" y="2043"/>
                      </a:cubicBezTo>
                      <a:cubicBezTo>
                        <a:pt x="10" y="2043"/>
                        <a:pt x="6" y="2043"/>
                        <a:pt x="2" y="2042"/>
                      </a:cubicBezTo>
                      <a:cubicBezTo>
                        <a:pt x="1" y="2035"/>
                        <a:pt x="1" y="2029"/>
                        <a:pt x="1" y="2022"/>
                      </a:cubicBezTo>
                      <a:cubicBezTo>
                        <a:pt x="1" y="1942"/>
                        <a:pt x="1" y="1861"/>
                        <a:pt x="0" y="1780"/>
                      </a:cubicBezTo>
                      <a:cubicBezTo>
                        <a:pt x="0" y="1714"/>
                        <a:pt x="26" y="1661"/>
                        <a:pt x="78" y="1619"/>
                      </a:cubicBezTo>
                      <a:cubicBezTo>
                        <a:pt x="248" y="1483"/>
                        <a:pt x="431" y="1364"/>
                        <a:pt x="626" y="1267"/>
                      </a:cubicBezTo>
                      <a:cubicBezTo>
                        <a:pt x="640" y="1259"/>
                        <a:pt x="647" y="1250"/>
                        <a:pt x="646" y="1234"/>
                      </a:cubicBezTo>
                      <a:cubicBezTo>
                        <a:pt x="645" y="1226"/>
                        <a:pt x="645" y="1218"/>
                        <a:pt x="646" y="1210"/>
                      </a:cubicBezTo>
                      <a:cubicBezTo>
                        <a:pt x="649" y="1151"/>
                        <a:pt x="644" y="1095"/>
                        <a:pt x="616" y="1040"/>
                      </a:cubicBezTo>
                      <a:cubicBezTo>
                        <a:pt x="598" y="1006"/>
                        <a:pt x="593" y="965"/>
                        <a:pt x="582" y="928"/>
                      </a:cubicBezTo>
                      <a:cubicBezTo>
                        <a:pt x="581" y="923"/>
                        <a:pt x="577" y="918"/>
                        <a:pt x="574" y="914"/>
                      </a:cubicBezTo>
                      <a:cubicBezTo>
                        <a:pt x="562" y="902"/>
                        <a:pt x="547" y="892"/>
                        <a:pt x="540" y="878"/>
                      </a:cubicBezTo>
                      <a:cubicBezTo>
                        <a:pt x="506" y="815"/>
                        <a:pt x="487" y="748"/>
                        <a:pt x="483" y="676"/>
                      </a:cubicBezTo>
                      <a:cubicBezTo>
                        <a:pt x="483" y="673"/>
                        <a:pt x="483" y="670"/>
                        <a:pt x="483" y="666"/>
                      </a:cubicBezTo>
                      <a:cubicBezTo>
                        <a:pt x="486" y="627"/>
                        <a:pt x="499" y="612"/>
                        <a:pt x="536" y="605"/>
                      </a:cubicBezTo>
                      <a:cubicBezTo>
                        <a:pt x="530" y="569"/>
                        <a:pt x="521" y="534"/>
                        <a:pt x="519" y="499"/>
                      </a:cubicBezTo>
                      <a:cubicBezTo>
                        <a:pt x="512" y="402"/>
                        <a:pt x="543" y="316"/>
                        <a:pt x="599" y="239"/>
                      </a:cubicBezTo>
                      <a:cubicBezTo>
                        <a:pt x="667" y="144"/>
                        <a:pt x="755" y="74"/>
                        <a:pt x="868" y="43"/>
                      </a:cubicBezTo>
                      <a:cubicBezTo>
                        <a:pt x="1023" y="0"/>
                        <a:pt x="1161" y="31"/>
                        <a:pt x="1274" y="150"/>
                      </a:cubicBezTo>
                      <a:cubicBezTo>
                        <a:pt x="1292" y="168"/>
                        <a:pt x="1308" y="184"/>
                        <a:pt x="1332" y="194"/>
                      </a:cubicBezTo>
                      <a:cubicBezTo>
                        <a:pt x="1387" y="218"/>
                        <a:pt x="1412" y="268"/>
                        <a:pt x="1426" y="324"/>
                      </a:cubicBezTo>
                      <a:cubicBezTo>
                        <a:pt x="1446" y="406"/>
                        <a:pt x="1441" y="489"/>
                        <a:pt x="1428" y="572"/>
                      </a:cubicBezTo>
                      <a:cubicBezTo>
                        <a:pt x="1427" y="582"/>
                        <a:pt x="1425" y="593"/>
                        <a:pt x="1423" y="603"/>
                      </a:cubicBezTo>
                      <a:cubicBezTo>
                        <a:pt x="1419" y="621"/>
                        <a:pt x="1415" y="636"/>
                        <a:pt x="1435" y="652"/>
                      </a:cubicBezTo>
                      <a:cubicBezTo>
                        <a:pt x="1455" y="668"/>
                        <a:pt x="1453" y="697"/>
                        <a:pt x="1449" y="721"/>
                      </a:cubicBezTo>
                      <a:cubicBezTo>
                        <a:pt x="1440" y="783"/>
                        <a:pt x="1422" y="842"/>
                        <a:pt x="1394" y="898"/>
                      </a:cubicBezTo>
                      <a:cubicBezTo>
                        <a:pt x="1389" y="907"/>
                        <a:pt x="1382" y="916"/>
                        <a:pt x="1376" y="924"/>
                      </a:cubicBezTo>
                      <a:cubicBezTo>
                        <a:pt x="1364" y="937"/>
                        <a:pt x="1350" y="943"/>
                        <a:pt x="1332" y="935"/>
                      </a:cubicBezTo>
                      <a:cubicBezTo>
                        <a:pt x="1324" y="964"/>
                        <a:pt x="1319" y="994"/>
                        <a:pt x="1307" y="1021"/>
                      </a:cubicBezTo>
                      <a:cubicBezTo>
                        <a:pt x="1289" y="1066"/>
                        <a:pt x="1283" y="1112"/>
                        <a:pt x="1285" y="1160"/>
                      </a:cubicBezTo>
                      <a:cubicBezTo>
                        <a:pt x="1287" y="1184"/>
                        <a:pt x="1287" y="1209"/>
                        <a:pt x="1285" y="1234"/>
                      </a:cubicBezTo>
                      <a:cubicBezTo>
                        <a:pt x="1285" y="1251"/>
                        <a:pt x="1291" y="1260"/>
                        <a:pt x="1306" y="1267"/>
                      </a:cubicBezTo>
                      <a:cubicBezTo>
                        <a:pt x="1493" y="1361"/>
                        <a:pt x="1668" y="1474"/>
                        <a:pt x="1833" y="1603"/>
                      </a:cubicBezTo>
                      <a:cubicBezTo>
                        <a:pt x="1890" y="1647"/>
                        <a:pt x="1919" y="1705"/>
                        <a:pt x="1920" y="1777"/>
                      </a:cubicBezTo>
                      <a:cubicBezTo>
                        <a:pt x="1922" y="1862"/>
                        <a:pt x="1921" y="1948"/>
                        <a:pt x="1921" y="2034"/>
                      </a:cubicBezTo>
                      <a:cubicBezTo>
                        <a:pt x="1921" y="2036"/>
                        <a:pt x="1920" y="2038"/>
                        <a:pt x="1919" y="20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" name="Freeform 50">
                  <a:extLst>
                    <a:ext uri="{FF2B5EF4-FFF2-40B4-BE49-F238E27FC236}">
                      <a16:creationId xmlns:a16="http://schemas.microsoft.com/office/drawing/2014/main" id="{01D96AF9-19AD-4E6D-9D99-AF155067B4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1" y="287"/>
                  <a:ext cx="1495" cy="3746"/>
                </a:xfrm>
                <a:custGeom>
                  <a:avLst/>
                  <a:gdLst>
                    <a:gd name="T0" fmla="*/ 486 w 896"/>
                    <a:gd name="T1" fmla="*/ 1195 h 2248"/>
                    <a:gd name="T2" fmla="*/ 460 w 896"/>
                    <a:gd name="T3" fmla="*/ 1195 h 2248"/>
                    <a:gd name="T4" fmla="*/ 88 w 896"/>
                    <a:gd name="T5" fmla="*/ 1195 h 2248"/>
                    <a:gd name="T6" fmla="*/ 9 w 896"/>
                    <a:gd name="T7" fmla="*/ 1139 h 2248"/>
                    <a:gd name="T8" fmla="*/ 73 w 896"/>
                    <a:gd name="T9" fmla="*/ 1053 h 2248"/>
                    <a:gd name="T10" fmla="*/ 95 w 896"/>
                    <a:gd name="T11" fmla="*/ 1053 h 2248"/>
                    <a:gd name="T12" fmla="*/ 461 w 896"/>
                    <a:gd name="T13" fmla="*/ 1053 h 2248"/>
                    <a:gd name="T14" fmla="*/ 486 w 896"/>
                    <a:gd name="T15" fmla="*/ 1053 h 2248"/>
                    <a:gd name="T16" fmla="*/ 486 w 896"/>
                    <a:gd name="T17" fmla="*/ 1027 h 2248"/>
                    <a:gd name="T18" fmla="*/ 486 w 896"/>
                    <a:gd name="T19" fmla="*/ 85 h 2248"/>
                    <a:gd name="T20" fmla="*/ 571 w 896"/>
                    <a:gd name="T21" fmla="*/ 0 h 2248"/>
                    <a:gd name="T22" fmla="*/ 875 w 896"/>
                    <a:gd name="T23" fmla="*/ 0 h 2248"/>
                    <a:gd name="T24" fmla="*/ 896 w 896"/>
                    <a:gd name="T25" fmla="*/ 0 h 2248"/>
                    <a:gd name="T26" fmla="*/ 896 w 896"/>
                    <a:gd name="T27" fmla="*/ 140 h 2248"/>
                    <a:gd name="T28" fmla="*/ 628 w 896"/>
                    <a:gd name="T29" fmla="*/ 140 h 2248"/>
                    <a:gd name="T30" fmla="*/ 628 w 896"/>
                    <a:gd name="T31" fmla="*/ 1052 h 2248"/>
                    <a:gd name="T32" fmla="*/ 896 w 896"/>
                    <a:gd name="T33" fmla="*/ 1052 h 2248"/>
                    <a:gd name="T34" fmla="*/ 896 w 896"/>
                    <a:gd name="T35" fmla="*/ 1195 h 2248"/>
                    <a:gd name="T36" fmla="*/ 628 w 896"/>
                    <a:gd name="T37" fmla="*/ 1195 h 2248"/>
                    <a:gd name="T38" fmla="*/ 628 w 896"/>
                    <a:gd name="T39" fmla="*/ 2107 h 2248"/>
                    <a:gd name="T40" fmla="*/ 896 w 896"/>
                    <a:gd name="T41" fmla="*/ 2107 h 2248"/>
                    <a:gd name="T42" fmla="*/ 896 w 896"/>
                    <a:gd name="T43" fmla="*/ 2248 h 2248"/>
                    <a:gd name="T44" fmla="*/ 878 w 896"/>
                    <a:gd name="T45" fmla="*/ 2248 h 2248"/>
                    <a:gd name="T46" fmla="*/ 568 w 896"/>
                    <a:gd name="T47" fmla="*/ 2248 h 2248"/>
                    <a:gd name="T48" fmla="*/ 486 w 896"/>
                    <a:gd name="T49" fmla="*/ 2166 h 2248"/>
                    <a:gd name="T50" fmla="*/ 486 w 896"/>
                    <a:gd name="T51" fmla="*/ 1222 h 2248"/>
                    <a:gd name="T52" fmla="*/ 486 w 896"/>
                    <a:gd name="T53" fmla="*/ 1195 h 2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896" h="2248">
                      <a:moveTo>
                        <a:pt x="486" y="1195"/>
                      </a:moveTo>
                      <a:cubicBezTo>
                        <a:pt x="475" y="1195"/>
                        <a:pt x="467" y="1195"/>
                        <a:pt x="460" y="1195"/>
                      </a:cubicBezTo>
                      <a:cubicBezTo>
                        <a:pt x="336" y="1195"/>
                        <a:pt x="212" y="1195"/>
                        <a:pt x="88" y="1195"/>
                      </a:cubicBezTo>
                      <a:cubicBezTo>
                        <a:pt x="44" y="1195"/>
                        <a:pt x="16" y="1175"/>
                        <a:pt x="9" y="1139"/>
                      </a:cubicBezTo>
                      <a:cubicBezTo>
                        <a:pt x="0" y="1095"/>
                        <a:pt x="28" y="1057"/>
                        <a:pt x="73" y="1053"/>
                      </a:cubicBezTo>
                      <a:cubicBezTo>
                        <a:pt x="80" y="1052"/>
                        <a:pt x="87" y="1053"/>
                        <a:pt x="95" y="1053"/>
                      </a:cubicBezTo>
                      <a:cubicBezTo>
                        <a:pt x="217" y="1053"/>
                        <a:pt x="339" y="1053"/>
                        <a:pt x="461" y="1053"/>
                      </a:cubicBezTo>
                      <a:cubicBezTo>
                        <a:pt x="468" y="1053"/>
                        <a:pt x="476" y="1053"/>
                        <a:pt x="486" y="1053"/>
                      </a:cubicBezTo>
                      <a:cubicBezTo>
                        <a:pt x="486" y="1043"/>
                        <a:pt x="486" y="1035"/>
                        <a:pt x="486" y="1027"/>
                      </a:cubicBezTo>
                      <a:cubicBezTo>
                        <a:pt x="486" y="713"/>
                        <a:pt x="486" y="399"/>
                        <a:pt x="486" y="85"/>
                      </a:cubicBezTo>
                      <a:cubicBezTo>
                        <a:pt x="486" y="25"/>
                        <a:pt x="511" y="0"/>
                        <a:pt x="571" y="0"/>
                      </a:cubicBezTo>
                      <a:cubicBezTo>
                        <a:pt x="672" y="0"/>
                        <a:pt x="773" y="0"/>
                        <a:pt x="875" y="0"/>
                      </a:cubicBezTo>
                      <a:cubicBezTo>
                        <a:pt x="882" y="0"/>
                        <a:pt x="889" y="0"/>
                        <a:pt x="896" y="0"/>
                      </a:cubicBezTo>
                      <a:cubicBezTo>
                        <a:pt x="896" y="47"/>
                        <a:pt x="896" y="93"/>
                        <a:pt x="896" y="140"/>
                      </a:cubicBezTo>
                      <a:cubicBezTo>
                        <a:pt x="808" y="140"/>
                        <a:pt x="719" y="140"/>
                        <a:pt x="628" y="140"/>
                      </a:cubicBezTo>
                      <a:cubicBezTo>
                        <a:pt x="628" y="445"/>
                        <a:pt x="628" y="748"/>
                        <a:pt x="628" y="1052"/>
                      </a:cubicBezTo>
                      <a:cubicBezTo>
                        <a:pt x="718" y="1052"/>
                        <a:pt x="807" y="1052"/>
                        <a:pt x="896" y="1052"/>
                      </a:cubicBezTo>
                      <a:cubicBezTo>
                        <a:pt x="896" y="1100"/>
                        <a:pt x="896" y="1147"/>
                        <a:pt x="896" y="1195"/>
                      </a:cubicBezTo>
                      <a:cubicBezTo>
                        <a:pt x="808" y="1195"/>
                        <a:pt x="719" y="1195"/>
                        <a:pt x="628" y="1195"/>
                      </a:cubicBezTo>
                      <a:cubicBezTo>
                        <a:pt x="628" y="1499"/>
                        <a:pt x="628" y="1802"/>
                        <a:pt x="628" y="2107"/>
                      </a:cubicBezTo>
                      <a:cubicBezTo>
                        <a:pt x="718" y="2107"/>
                        <a:pt x="807" y="2107"/>
                        <a:pt x="896" y="2107"/>
                      </a:cubicBezTo>
                      <a:cubicBezTo>
                        <a:pt x="896" y="2154"/>
                        <a:pt x="896" y="2200"/>
                        <a:pt x="896" y="2248"/>
                      </a:cubicBezTo>
                      <a:cubicBezTo>
                        <a:pt x="891" y="2248"/>
                        <a:pt x="885" y="2248"/>
                        <a:pt x="878" y="2248"/>
                      </a:cubicBezTo>
                      <a:cubicBezTo>
                        <a:pt x="775" y="2248"/>
                        <a:pt x="671" y="2248"/>
                        <a:pt x="568" y="2248"/>
                      </a:cubicBezTo>
                      <a:cubicBezTo>
                        <a:pt x="512" y="2248"/>
                        <a:pt x="486" y="2222"/>
                        <a:pt x="486" y="2166"/>
                      </a:cubicBezTo>
                      <a:cubicBezTo>
                        <a:pt x="486" y="1851"/>
                        <a:pt x="486" y="1537"/>
                        <a:pt x="486" y="1222"/>
                      </a:cubicBezTo>
                      <a:cubicBezTo>
                        <a:pt x="486" y="1214"/>
                        <a:pt x="486" y="1206"/>
                        <a:pt x="486" y="11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" name="Freeform 51">
                  <a:extLst>
                    <a:ext uri="{FF2B5EF4-FFF2-40B4-BE49-F238E27FC236}">
                      <a16:creationId xmlns:a16="http://schemas.microsoft.com/office/drawing/2014/main" id="{8B1A4F8C-E13D-47DB-8ECB-28DAC26623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99" y="0"/>
                  <a:ext cx="806" cy="808"/>
                </a:xfrm>
                <a:custGeom>
                  <a:avLst/>
                  <a:gdLst>
                    <a:gd name="T0" fmla="*/ 483 w 483"/>
                    <a:gd name="T1" fmla="*/ 244 h 485"/>
                    <a:gd name="T2" fmla="*/ 241 w 483"/>
                    <a:gd name="T3" fmla="*/ 485 h 485"/>
                    <a:gd name="T4" fmla="*/ 0 w 483"/>
                    <a:gd name="T5" fmla="*/ 242 h 485"/>
                    <a:gd name="T6" fmla="*/ 242 w 483"/>
                    <a:gd name="T7" fmla="*/ 1 h 485"/>
                    <a:gd name="T8" fmla="*/ 483 w 483"/>
                    <a:gd name="T9" fmla="*/ 244 h 4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3" h="485">
                      <a:moveTo>
                        <a:pt x="483" y="244"/>
                      </a:moveTo>
                      <a:cubicBezTo>
                        <a:pt x="483" y="377"/>
                        <a:pt x="374" y="485"/>
                        <a:pt x="241" y="485"/>
                      </a:cubicBezTo>
                      <a:cubicBezTo>
                        <a:pt x="105" y="484"/>
                        <a:pt x="0" y="378"/>
                        <a:pt x="0" y="242"/>
                      </a:cubicBezTo>
                      <a:cubicBezTo>
                        <a:pt x="0" y="109"/>
                        <a:pt x="110" y="0"/>
                        <a:pt x="242" y="1"/>
                      </a:cubicBezTo>
                      <a:cubicBezTo>
                        <a:pt x="378" y="1"/>
                        <a:pt x="483" y="108"/>
                        <a:pt x="483" y="2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Freeform 52">
                  <a:extLst>
                    <a:ext uri="{FF2B5EF4-FFF2-40B4-BE49-F238E27FC236}">
                      <a16:creationId xmlns:a16="http://schemas.microsoft.com/office/drawing/2014/main" id="{6FD3D180-1451-4A4F-AABC-146B3AE052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94" y="3508"/>
                  <a:ext cx="816" cy="815"/>
                </a:xfrm>
                <a:custGeom>
                  <a:avLst/>
                  <a:gdLst>
                    <a:gd name="T0" fmla="*/ 3 w 489"/>
                    <a:gd name="T1" fmla="*/ 245 h 489"/>
                    <a:gd name="T2" fmla="*/ 239 w 489"/>
                    <a:gd name="T3" fmla="*/ 3 h 489"/>
                    <a:gd name="T4" fmla="*/ 486 w 489"/>
                    <a:gd name="T5" fmla="*/ 242 h 489"/>
                    <a:gd name="T6" fmla="*/ 249 w 489"/>
                    <a:gd name="T7" fmla="*/ 486 h 489"/>
                    <a:gd name="T8" fmla="*/ 3 w 489"/>
                    <a:gd name="T9" fmla="*/ 245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9" h="489">
                      <a:moveTo>
                        <a:pt x="3" y="245"/>
                      </a:moveTo>
                      <a:cubicBezTo>
                        <a:pt x="0" y="116"/>
                        <a:pt x="108" y="5"/>
                        <a:pt x="239" y="3"/>
                      </a:cubicBezTo>
                      <a:cubicBezTo>
                        <a:pt x="375" y="0"/>
                        <a:pt x="483" y="105"/>
                        <a:pt x="486" y="242"/>
                      </a:cubicBezTo>
                      <a:cubicBezTo>
                        <a:pt x="489" y="372"/>
                        <a:pt x="381" y="483"/>
                        <a:pt x="249" y="486"/>
                      </a:cubicBezTo>
                      <a:cubicBezTo>
                        <a:pt x="115" y="489"/>
                        <a:pt x="6" y="382"/>
                        <a:pt x="3" y="2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Freeform 53">
                  <a:extLst>
                    <a:ext uri="{FF2B5EF4-FFF2-40B4-BE49-F238E27FC236}">
                      <a16:creationId xmlns:a16="http://schemas.microsoft.com/office/drawing/2014/main" id="{FA96BD52-B1FA-42B8-80B9-FFCE1C8E16A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99" y="1757"/>
                  <a:ext cx="806" cy="806"/>
                </a:xfrm>
                <a:custGeom>
                  <a:avLst/>
                  <a:gdLst>
                    <a:gd name="T0" fmla="*/ 242 w 483"/>
                    <a:gd name="T1" fmla="*/ 0 h 484"/>
                    <a:gd name="T2" fmla="*/ 483 w 483"/>
                    <a:gd name="T3" fmla="*/ 244 h 484"/>
                    <a:gd name="T4" fmla="*/ 242 w 483"/>
                    <a:gd name="T5" fmla="*/ 484 h 484"/>
                    <a:gd name="T6" fmla="*/ 0 w 483"/>
                    <a:gd name="T7" fmla="*/ 239 h 484"/>
                    <a:gd name="T8" fmla="*/ 242 w 483"/>
                    <a:gd name="T9" fmla="*/ 0 h 484"/>
                    <a:gd name="T10" fmla="*/ 362 w 483"/>
                    <a:gd name="T11" fmla="*/ 244 h 484"/>
                    <a:gd name="T12" fmla="*/ 248 w 483"/>
                    <a:gd name="T13" fmla="*/ 126 h 484"/>
                    <a:gd name="T14" fmla="*/ 131 w 483"/>
                    <a:gd name="T15" fmla="*/ 240 h 484"/>
                    <a:gd name="T16" fmla="*/ 245 w 483"/>
                    <a:gd name="T17" fmla="*/ 358 h 484"/>
                    <a:gd name="T18" fmla="*/ 362 w 483"/>
                    <a:gd name="T19" fmla="*/ 244 h 4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3" h="484">
                      <a:moveTo>
                        <a:pt x="242" y="0"/>
                      </a:moveTo>
                      <a:cubicBezTo>
                        <a:pt x="376" y="0"/>
                        <a:pt x="483" y="109"/>
                        <a:pt x="483" y="244"/>
                      </a:cubicBezTo>
                      <a:cubicBezTo>
                        <a:pt x="483" y="376"/>
                        <a:pt x="375" y="483"/>
                        <a:pt x="242" y="484"/>
                      </a:cubicBezTo>
                      <a:cubicBezTo>
                        <a:pt x="108" y="484"/>
                        <a:pt x="0" y="375"/>
                        <a:pt x="0" y="239"/>
                      </a:cubicBezTo>
                      <a:cubicBezTo>
                        <a:pt x="0" y="108"/>
                        <a:pt x="109" y="0"/>
                        <a:pt x="242" y="0"/>
                      </a:cubicBezTo>
                      <a:close/>
                      <a:moveTo>
                        <a:pt x="362" y="244"/>
                      </a:moveTo>
                      <a:cubicBezTo>
                        <a:pt x="363" y="177"/>
                        <a:pt x="313" y="126"/>
                        <a:pt x="248" y="126"/>
                      </a:cubicBezTo>
                      <a:cubicBezTo>
                        <a:pt x="183" y="126"/>
                        <a:pt x="130" y="176"/>
                        <a:pt x="131" y="240"/>
                      </a:cubicBezTo>
                      <a:cubicBezTo>
                        <a:pt x="131" y="307"/>
                        <a:pt x="180" y="357"/>
                        <a:pt x="245" y="358"/>
                      </a:cubicBezTo>
                      <a:cubicBezTo>
                        <a:pt x="308" y="358"/>
                        <a:pt x="362" y="306"/>
                        <a:pt x="362" y="2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pic>
            <p:nvPicPr>
              <p:cNvPr id="16" name="Picture 7" descr="C:\Users\A067726\AppData\Local\Microsoft\Windows\Temporary Internet Files\Content.IE5\MVM9P6P5\icons-1831923_640[1]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3301" y="2743592"/>
                <a:ext cx="548397" cy="6042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59137" y="4752925"/>
                <a:ext cx="421868" cy="427456"/>
              </a:xfrm>
              <a:prstGeom prst="rect">
                <a:avLst/>
              </a:prstGeom>
            </p:spPr>
          </p:pic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8D20325B-CDD8-4D10-9F77-5437FB5BC4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59137" y="3829809"/>
                <a:ext cx="462561" cy="532797"/>
              </a:xfrm>
              <a:custGeom>
                <a:avLst/>
                <a:gdLst>
                  <a:gd name="T0" fmla="*/ 177 w 185"/>
                  <a:gd name="T1" fmla="*/ 9 h 188"/>
                  <a:gd name="T2" fmla="*/ 146 w 185"/>
                  <a:gd name="T3" fmla="*/ 9 h 188"/>
                  <a:gd name="T4" fmla="*/ 143 w 185"/>
                  <a:gd name="T5" fmla="*/ 37 h 188"/>
                  <a:gd name="T6" fmla="*/ 117 w 185"/>
                  <a:gd name="T7" fmla="*/ 63 h 188"/>
                  <a:gd name="T8" fmla="*/ 101 w 185"/>
                  <a:gd name="T9" fmla="*/ 58 h 188"/>
                  <a:gd name="T10" fmla="*/ 83 w 185"/>
                  <a:gd name="T11" fmla="*/ 64 h 188"/>
                  <a:gd name="T12" fmla="*/ 65 w 185"/>
                  <a:gd name="T13" fmla="*/ 46 h 188"/>
                  <a:gd name="T14" fmla="*/ 62 w 185"/>
                  <a:gd name="T15" fmla="*/ 25 h 188"/>
                  <a:gd name="T16" fmla="*/ 38 w 185"/>
                  <a:gd name="T17" fmla="*/ 25 h 188"/>
                  <a:gd name="T18" fmla="*/ 38 w 185"/>
                  <a:gd name="T19" fmla="*/ 49 h 188"/>
                  <a:gd name="T20" fmla="*/ 59 w 185"/>
                  <a:gd name="T21" fmla="*/ 51 h 188"/>
                  <a:gd name="T22" fmla="*/ 77 w 185"/>
                  <a:gd name="T23" fmla="*/ 70 h 188"/>
                  <a:gd name="T24" fmla="*/ 72 w 185"/>
                  <a:gd name="T25" fmla="*/ 83 h 188"/>
                  <a:gd name="T26" fmla="*/ 44 w 185"/>
                  <a:gd name="T27" fmla="*/ 83 h 188"/>
                  <a:gd name="T28" fmla="*/ 22 w 185"/>
                  <a:gd name="T29" fmla="*/ 65 h 188"/>
                  <a:gd name="T30" fmla="*/ 0 w 185"/>
                  <a:gd name="T31" fmla="*/ 87 h 188"/>
                  <a:gd name="T32" fmla="*/ 22 w 185"/>
                  <a:gd name="T33" fmla="*/ 109 h 188"/>
                  <a:gd name="T34" fmla="*/ 44 w 185"/>
                  <a:gd name="T35" fmla="*/ 92 h 188"/>
                  <a:gd name="T36" fmla="*/ 73 w 185"/>
                  <a:gd name="T37" fmla="*/ 92 h 188"/>
                  <a:gd name="T38" fmla="*/ 97 w 185"/>
                  <a:gd name="T39" fmla="*/ 115 h 188"/>
                  <a:gd name="T40" fmla="*/ 97 w 185"/>
                  <a:gd name="T41" fmla="*/ 145 h 188"/>
                  <a:gd name="T42" fmla="*/ 79 w 185"/>
                  <a:gd name="T43" fmla="*/ 166 h 188"/>
                  <a:gd name="T44" fmla="*/ 101 w 185"/>
                  <a:gd name="T45" fmla="*/ 188 h 188"/>
                  <a:gd name="T46" fmla="*/ 123 w 185"/>
                  <a:gd name="T47" fmla="*/ 166 h 188"/>
                  <a:gd name="T48" fmla="*/ 105 w 185"/>
                  <a:gd name="T49" fmla="*/ 145 h 188"/>
                  <a:gd name="T50" fmla="*/ 105 w 185"/>
                  <a:gd name="T51" fmla="*/ 115 h 188"/>
                  <a:gd name="T52" fmla="*/ 129 w 185"/>
                  <a:gd name="T53" fmla="*/ 87 h 188"/>
                  <a:gd name="T54" fmla="*/ 123 w 185"/>
                  <a:gd name="T55" fmla="*/ 69 h 188"/>
                  <a:gd name="T56" fmla="*/ 149 w 185"/>
                  <a:gd name="T57" fmla="*/ 43 h 188"/>
                  <a:gd name="T58" fmla="*/ 177 w 185"/>
                  <a:gd name="T59" fmla="*/ 40 h 188"/>
                  <a:gd name="T60" fmla="*/ 177 w 185"/>
                  <a:gd name="T61" fmla="*/ 9 h 188"/>
                  <a:gd name="T62" fmla="*/ 101 w 185"/>
                  <a:gd name="T63" fmla="*/ 107 h 188"/>
                  <a:gd name="T64" fmla="*/ 81 w 185"/>
                  <a:gd name="T65" fmla="*/ 87 h 188"/>
                  <a:gd name="T66" fmla="*/ 101 w 185"/>
                  <a:gd name="T67" fmla="*/ 67 h 188"/>
                  <a:gd name="T68" fmla="*/ 121 w 185"/>
                  <a:gd name="T69" fmla="*/ 87 h 188"/>
                  <a:gd name="T70" fmla="*/ 101 w 185"/>
                  <a:gd name="T71" fmla="*/ 107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5" h="188">
                    <a:moveTo>
                      <a:pt x="177" y="9"/>
                    </a:moveTo>
                    <a:cubicBezTo>
                      <a:pt x="168" y="0"/>
                      <a:pt x="154" y="0"/>
                      <a:pt x="146" y="9"/>
                    </a:cubicBezTo>
                    <a:cubicBezTo>
                      <a:pt x="138" y="16"/>
                      <a:pt x="137" y="28"/>
                      <a:pt x="143" y="37"/>
                    </a:cubicBezTo>
                    <a:cubicBezTo>
                      <a:pt x="117" y="63"/>
                      <a:pt x="117" y="63"/>
                      <a:pt x="117" y="63"/>
                    </a:cubicBezTo>
                    <a:cubicBezTo>
                      <a:pt x="112" y="60"/>
                      <a:pt x="107" y="58"/>
                      <a:pt x="101" y="58"/>
                    </a:cubicBezTo>
                    <a:cubicBezTo>
                      <a:pt x="94" y="58"/>
                      <a:pt x="88" y="60"/>
                      <a:pt x="83" y="64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9" y="39"/>
                      <a:pt x="68" y="30"/>
                      <a:pt x="62" y="25"/>
                    </a:cubicBezTo>
                    <a:cubicBezTo>
                      <a:pt x="56" y="18"/>
                      <a:pt x="45" y="18"/>
                      <a:pt x="38" y="25"/>
                    </a:cubicBezTo>
                    <a:cubicBezTo>
                      <a:pt x="32" y="31"/>
                      <a:pt x="32" y="42"/>
                      <a:pt x="38" y="49"/>
                    </a:cubicBezTo>
                    <a:cubicBezTo>
                      <a:pt x="44" y="55"/>
                      <a:pt x="52" y="55"/>
                      <a:pt x="59" y="51"/>
                    </a:cubicBezTo>
                    <a:cubicBezTo>
                      <a:pt x="77" y="70"/>
                      <a:pt x="77" y="70"/>
                      <a:pt x="77" y="70"/>
                    </a:cubicBezTo>
                    <a:cubicBezTo>
                      <a:pt x="75" y="74"/>
                      <a:pt x="73" y="78"/>
                      <a:pt x="72" y="83"/>
                    </a:cubicBezTo>
                    <a:cubicBezTo>
                      <a:pt x="44" y="83"/>
                      <a:pt x="44" y="83"/>
                      <a:pt x="44" y="83"/>
                    </a:cubicBezTo>
                    <a:cubicBezTo>
                      <a:pt x="42" y="73"/>
                      <a:pt x="33" y="65"/>
                      <a:pt x="22" y="65"/>
                    </a:cubicBezTo>
                    <a:cubicBezTo>
                      <a:pt x="10" y="65"/>
                      <a:pt x="0" y="75"/>
                      <a:pt x="0" y="87"/>
                    </a:cubicBezTo>
                    <a:cubicBezTo>
                      <a:pt x="0" y="99"/>
                      <a:pt x="10" y="109"/>
                      <a:pt x="22" y="109"/>
                    </a:cubicBezTo>
                    <a:cubicBezTo>
                      <a:pt x="33" y="109"/>
                      <a:pt x="42" y="102"/>
                      <a:pt x="44" y="92"/>
                    </a:cubicBezTo>
                    <a:cubicBezTo>
                      <a:pt x="73" y="92"/>
                      <a:pt x="73" y="92"/>
                      <a:pt x="73" y="92"/>
                    </a:cubicBezTo>
                    <a:cubicBezTo>
                      <a:pt x="75" y="104"/>
                      <a:pt x="84" y="113"/>
                      <a:pt x="97" y="115"/>
                    </a:cubicBezTo>
                    <a:cubicBezTo>
                      <a:pt x="97" y="145"/>
                      <a:pt x="97" y="145"/>
                      <a:pt x="97" y="145"/>
                    </a:cubicBezTo>
                    <a:cubicBezTo>
                      <a:pt x="86" y="147"/>
                      <a:pt x="79" y="156"/>
                      <a:pt x="79" y="166"/>
                    </a:cubicBezTo>
                    <a:cubicBezTo>
                      <a:pt x="79" y="179"/>
                      <a:pt x="88" y="188"/>
                      <a:pt x="101" y="188"/>
                    </a:cubicBezTo>
                    <a:cubicBezTo>
                      <a:pt x="113" y="188"/>
                      <a:pt x="123" y="179"/>
                      <a:pt x="123" y="166"/>
                    </a:cubicBezTo>
                    <a:cubicBezTo>
                      <a:pt x="123" y="156"/>
                      <a:pt x="115" y="147"/>
                      <a:pt x="105" y="145"/>
                    </a:cubicBezTo>
                    <a:cubicBezTo>
                      <a:pt x="105" y="115"/>
                      <a:pt x="105" y="115"/>
                      <a:pt x="105" y="115"/>
                    </a:cubicBezTo>
                    <a:cubicBezTo>
                      <a:pt x="119" y="113"/>
                      <a:pt x="129" y="101"/>
                      <a:pt x="129" y="87"/>
                    </a:cubicBezTo>
                    <a:cubicBezTo>
                      <a:pt x="129" y="80"/>
                      <a:pt x="127" y="74"/>
                      <a:pt x="123" y="69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58" y="48"/>
                      <a:pt x="169" y="47"/>
                      <a:pt x="177" y="40"/>
                    </a:cubicBezTo>
                    <a:cubicBezTo>
                      <a:pt x="185" y="31"/>
                      <a:pt x="185" y="17"/>
                      <a:pt x="177" y="9"/>
                    </a:cubicBezTo>
                    <a:close/>
                    <a:moveTo>
                      <a:pt x="101" y="107"/>
                    </a:moveTo>
                    <a:cubicBezTo>
                      <a:pt x="90" y="107"/>
                      <a:pt x="81" y="98"/>
                      <a:pt x="81" y="87"/>
                    </a:cubicBezTo>
                    <a:cubicBezTo>
                      <a:pt x="81" y="76"/>
                      <a:pt x="90" y="67"/>
                      <a:pt x="101" y="67"/>
                    </a:cubicBezTo>
                    <a:cubicBezTo>
                      <a:pt x="112" y="67"/>
                      <a:pt x="121" y="76"/>
                      <a:pt x="121" y="87"/>
                    </a:cubicBezTo>
                    <a:cubicBezTo>
                      <a:pt x="121" y="98"/>
                      <a:pt x="112" y="107"/>
                      <a:pt x="101" y="10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994497" y="5458790"/>
              <a:ext cx="519013" cy="561017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11479848" y="6438281"/>
            <a:ext cx="4736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18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C47A243-B2A2-8546-A05F-7D07286DB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5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26"/>
    </mc:Choice>
    <mc:Fallback xmlns="">
      <p:transition spd="slow" advTm="38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3125856"/>
            <a:ext cx="9296399" cy="1379132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69CD7A-A253-4541-8C76-B46263C9F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8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4"/>
    </mc:Choice>
    <mc:Fallback xmlns="">
      <p:transition spd="slow" advTm="11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E3DB29-ED13-484B-B52C-9184DB2CC5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547" y="6460419"/>
            <a:ext cx="1186526" cy="264620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305653" y="304576"/>
            <a:ext cx="9296399" cy="521136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latin typeface="Calibri Light" panose="020F0302020204030204"/>
                <a:ea typeface="+mj-ea"/>
                <a:cs typeface="+mj-cs"/>
              </a:rPr>
              <a:t>Introducing our New Logo</a:t>
            </a:r>
          </a:p>
        </p:txBody>
      </p:sp>
      <p:sp>
        <p:nvSpPr>
          <p:cNvPr id="13" name="Text Placeholder 1"/>
          <p:cNvSpPr txBox="1">
            <a:spLocks/>
          </p:cNvSpPr>
          <p:nvPr/>
        </p:nvSpPr>
        <p:spPr>
          <a:xfrm>
            <a:off x="1245108" y="837211"/>
            <a:ext cx="9701784" cy="338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292100" indent="-292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35000" indent="-292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›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206500" indent="-292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WE’RE STILL EVERYTHING YOU CAN DEPEND ON – AND MORE!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5438" y="2273788"/>
            <a:ext cx="3216614" cy="17515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465" y="2088494"/>
            <a:ext cx="2965875" cy="1857442"/>
          </a:xfrm>
          <a:prstGeom prst="rect">
            <a:avLst/>
          </a:prstGeom>
        </p:spPr>
      </p:pic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4075838717"/>
              </p:ext>
            </p:extLst>
          </p:nvPr>
        </p:nvGraphicFramePr>
        <p:xfrm>
          <a:off x="5183062" y="2618209"/>
          <a:ext cx="1316415" cy="798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1472760" y="6374486"/>
            <a:ext cx="4736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84677" y="6521998"/>
            <a:ext cx="4114800" cy="22671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333333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Confidential and Proprietary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162310-D6A5-EF47-8A75-00BFDB695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2"/>
    </mc:Choice>
    <mc:Fallback xmlns="">
      <p:transition spd="slow" advTm="25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822D76-E10D-A641-8B9F-75866E3A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14" y="320164"/>
            <a:ext cx="10978219" cy="100731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j-lt"/>
              </a:rPr>
              <a:t>Why Health Net?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624920" y="895169"/>
            <a:ext cx="9701213" cy="338137"/>
          </a:xfrm>
        </p:spPr>
        <p:txBody>
          <a:bodyPr>
            <a:normAutofit/>
          </a:bodyPr>
          <a:lstStyle/>
          <a:p>
            <a:r>
              <a:rPr lang="en-US" sz="2000" dirty="0"/>
              <a:t>CHOOSE UC BLUE &amp; GOLD FOR 2022!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09AFAA9-BD72-4D66-9DFE-046F7840E1B2}"/>
              </a:ext>
            </a:extLst>
          </p:cNvPr>
          <p:cNvSpPr/>
          <p:nvPr/>
        </p:nvSpPr>
        <p:spPr>
          <a:xfrm>
            <a:off x="2389605" y="1674938"/>
            <a:ext cx="9271000" cy="63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 anchorCtr="0"/>
          <a:lstStyle/>
          <a:p>
            <a:r>
              <a:rPr lang="en-US" sz="2000" b="1" dirty="0">
                <a:solidFill>
                  <a:schemeClr val="tx2"/>
                </a:solidFill>
              </a:rPr>
              <a:t>Affordable premium, $0 deductible and fixed or $0 copayments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8C68047-CC73-4E19-B1B3-B7FB9CBD81A7}"/>
              </a:ext>
            </a:extLst>
          </p:cNvPr>
          <p:cNvSpPr/>
          <p:nvPr/>
        </p:nvSpPr>
        <p:spPr>
          <a:xfrm>
            <a:off x="2389605" y="2537719"/>
            <a:ext cx="9271000" cy="63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 anchorCtr="0"/>
          <a:lstStyle/>
          <a:p>
            <a:r>
              <a:rPr lang="en-US" sz="2000" b="1" dirty="0">
                <a:solidFill>
                  <a:schemeClr val="tx2"/>
                </a:solidFill>
              </a:rPr>
              <a:t>Broad choice of providers - including all UC medical centers and medical groups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ED505DD-6E94-4486-812E-74F8F3D51B0D}"/>
              </a:ext>
            </a:extLst>
          </p:cNvPr>
          <p:cNvSpPr/>
          <p:nvPr/>
        </p:nvSpPr>
        <p:spPr>
          <a:xfrm>
            <a:off x="2389604" y="3481155"/>
            <a:ext cx="9497595" cy="707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 anchorCtr="0"/>
          <a:lstStyle/>
          <a:p>
            <a:r>
              <a:rPr lang="en-US" sz="2000" b="1" dirty="0">
                <a:solidFill>
                  <a:schemeClr val="tx2"/>
                </a:solidFill>
              </a:rPr>
              <a:t>Dedicated Health Benefit Navigators – personalized navigation for high-touch service 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C4A05C1-1206-482C-94DF-55E369FE90AA}"/>
              </a:ext>
            </a:extLst>
          </p:cNvPr>
          <p:cNvSpPr/>
          <p:nvPr/>
        </p:nvSpPr>
        <p:spPr>
          <a:xfrm>
            <a:off x="2389605" y="4439579"/>
            <a:ext cx="9271000" cy="63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 anchorCtr="0"/>
          <a:lstStyle/>
          <a:p>
            <a:r>
              <a:rPr lang="en-US" sz="2000" b="1" dirty="0">
                <a:solidFill>
                  <a:schemeClr val="tx2"/>
                </a:solidFill>
              </a:rPr>
              <a:t>24/7 available Babylon telehealth services at $0 copayment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B6FC132-90FE-4798-8DCA-8B25993C9235}"/>
              </a:ext>
            </a:extLst>
          </p:cNvPr>
          <p:cNvSpPr/>
          <p:nvPr/>
        </p:nvSpPr>
        <p:spPr>
          <a:xfrm>
            <a:off x="2389605" y="5322205"/>
            <a:ext cx="9271000" cy="63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 anchorCtr="0"/>
          <a:lstStyle/>
          <a:p>
            <a:r>
              <a:rPr lang="en-US" sz="2000" b="1" dirty="0">
                <a:solidFill>
                  <a:schemeClr val="tx2"/>
                </a:solidFill>
              </a:rPr>
              <a:t>Proven track record – over 120,000 UC employees, retirees and their dependents already have UC Blue &amp; Gold HMO!</a:t>
            </a:r>
          </a:p>
        </p:txBody>
      </p:sp>
      <p:grpSp>
        <p:nvGrpSpPr>
          <p:cNvPr id="97" name="Group 48">
            <a:extLst>
              <a:ext uri="{FF2B5EF4-FFF2-40B4-BE49-F238E27FC236}">
                <a16:creationId xmlns:a16="http://schemas.microsoft.com/office/drawing/2014/main" id="{C3ABF68F-EAC8-4644-95AC-C6C58FB891A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96881" y="5396373"/>
            <a:ext cx="581371" cy="471089"/>
            <a:chOff x="1175" y="0"/>
            <a:chExt cx="5335" cy="4323"/>
          </a:xfrm>
          <a:solidFill>
            <a:srgbClr val="6E6E6E"/>
          </a:solidFill>
        </p:grpSpPr>
        <p:sp>
          <p:nvSpPr>
            <p:cNvPr id="98" name="Freeform 49">
              <a:extLst>
                <a:ext uri="{FF2B5EF4-FFF2-40B4-BE49-F238E27FC236}">
                  <a16:creationId xmlns:a16="http://schemas.microsoft.com/office/drawing/2014/main" id="{818D2DDB-9261-4A39-BBE5-94AE8E838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" y="435"/>
              <a:ext cx="3206" cy="3405"/>
            </a:xfrm>
            <a:custGeom>
              <a:avLst/>
              <a:gdLst>
                <a:gd name="T0" fmla="*/ 1919 w 1922"/>
                <a:gd name="T1" fmla="*/ 2042 h 2043"/>
                <a:gd name="T2" fmla="*/ 1084 w 1922"/>
                <a:gd name="T3" fmla="*/ 2042 h 2043"/>
                <a:gd name="T4" fmla="*/ 1030 w 1922"/>
                <a:gd name="T5" fmla="*/ 1792 h 2043"/>
                <a:gd name="T6" fmla="*/ 1007 w 1922"/>
                <a:gd name="T7" fmla="*/ 1686 h 2043"/>
                <a:gd name="T8" fmla="*/ 1015 w 1922"/>
                <a:gd name="T9" fmla="*/ 1647 h 2043"/>
                <a:gd name="T10" fmla="*/ 1072 w 1922"/>
                <a:gd name="T11" fmla="*/ 1525 h 2043"/>
                <a:gd name="T12" fmla="*/ 1016 w 1922"/>
                <a:gd name="T13" fmla="*/ 1432 h 2043"/>
                <a:gd name="T14" fmla="*/ 914 w 1922"/>
                <a:gd name="T15" fmla="*/ 1428 h 2043"/>
                <a:gd name="T16" fmla="*/ 849 w 1922"/>
                <a:gd name="T17" fmla="*/ 1539 h 2043"/>
                <a:gd name="T18" fmla="*/ 903 w 1922"/>
                <a:gd name="T19" fmla="*/ 1652 h 2043"/>
                <a:gd name="T20" fmla="*/ 909 w 1922"/>
                <a:gd name="T21" fmla="*/ 1681 h 2043"/>
                <a:gd name="T22" fmla="*/ 835 w 1922"/>
                <a:gd name="T23" fmla="*/ 2027 h 2043"/>
                <a:gd name="T24" fmla="*/ 817 w 1922"/>
                <a:gd name="T25" fmla="*/ 2043 h 2043"/>
                <a:gd name="T26" fmla="*/ 13 w 1922"/>
                <a:gd name="T27" fmla="*/ 2043 h 2043"/>
                <a:gd name="T28" fmla="*/ 2 w 1922"/>
                <a:gd name="T29" fmla="*/ 2042 h 2043"/>
                <a:gd name="T30" fmla="*/ 1 w 1922"/>
                <a:gd name="T31" fmla="*/ 2022 h 2043"/>
                <a:gd name="T32" fmla="*/ 0 w 1922"/>
                <a:gd name="T33" fmla="*/ 1780 h 2043"/>
                <a:gd name="T34" fmla="*/ 78 w 1922"/>
                <a:gd name="T35" fmla="*/ 1619 h 2043"/>
                <a:gd name="T36" fmla="*/ 626 w 1922"/>
                <a:gd name="T37" fmla="*/ 1267 h 2043"/>
                <a:gd name="T38" fmla="*/ 646 w 1922"/>
                <a:gd name="T39" fmla="*/ 1234 h 2043"/>
                <a:gd name="T40" fmla="*/ 646 w 1922"/>
                <a:gd name="T41" fmla="*/ 1210 h 2043"/>
                <a:gd name="T42" fmla="*/ 616 w 1922"/>
                <a:gd name="T43" fmla="*/ 1040 h 2043"/>
                <a:gd name="T44" fmla="*/ 582 w 1922"/>
                <a:gd name="T45" fmla="*/ 928 h 2043"/>
                <a:gd name="T46" fmla="*/ 574 w 1922"/>
                <a:gd name="T47" fmla="*/ 914 h 2043"/>
                <a:gd name="T48" fmla="*/ 540 w 1922"/>
                <a:gd name="T49" fmla="*/ 878 h 2043"/>
                <a:gd name="T50" fmla="*/ 483 w 1922"/>
                <a:gd name="T51" fmla="*/ 676 h 2043"/>
                <a:gd name="T52" fmla="*/ 483 w 1922"/>
                <a:gd name="T53" fmla="*/ 666 h 2043"/>
                <a:gd name="T54" fmla="*/ 536 w 1922"/>
                <a:gd name="T55" fmla="*/ 605 h 2043"/>
                <a:gd name="T56" fmla="*/ 519 w 1922"/>
                <a:gd name="T57" fmla="*/ 499 h 2043"/>
                <a:gd name="T58" fmla="*/ 599 w 1922"/>
                <a:gd name="T59" fmla="*/ 239 h 2043"/>
                <a:gd name="T60" fmla="*/ 868 w 1922"/>
                <a:gd name="T61" fmla="*/ 43 h 2043"/>
                <a:gd name="T62" fmla="*/ 1274 w 1922"/>
                <a:gd name="T63" fmla="*/ 150 h 2043"/>
                <a:gd name="T64" fmla="*/ 1332 w 1922"/>
                <a:gd name="T65" fmla="*/ 194 h 2043"/>
                <a:gd name="T66" fmla="*/ 1426 w 1922"/>
                <a:gd name="T67" fmla="*/ 324 h 2043"/>
                <a:gd name="T68" fmla="*/ 1428 w 1922"/>
                <a:gd name="T69" fmla="*/ 572 h 2043"/>
                <a:gd name="T70" fmla="*/ 1423 w 1922"/>
                <a:gd name="T71" fmla="*/ 603 h 2043"/>
                <a:gd name="T72" fmla="*/ 1435 w 1922"/>
                <a:gd name="T73" fmla="*/ 652 h 2043"/>
                <a:gd name="T74" fmla="*/ 1449 w 1922"/>
                <a:gd name="T75" fmla="*/ 721 h 2043"/>
                <a:gd name="T76" fmla="*/ 1394 w 1922"/>
                <a:gd name="T77" fmla="*/ 898 h 2043"/>
                <a:gd name="T78" fmla="*/ 1376 w 1922"/>
                <a:gd name="T79" fmla="*/ 924 h 2043"/>
                <a:gd name="T80" fmla="*/ 1332 w 1922"/>
                <a:gd name="T81" fmla="*/ 935 h 2043"/>
                <a:gd name="T82" fmla="*/ 1307 w 1922"/>
                <a:gd name="T83" fmla="*/ 1021 h 2043"/>
                <a:gd name="T84" fmla="*/ 1285 w 1922"/>
                <a:gd name="T85" fmla="*/ 1160 h 2043"/>
                <a:gd name="T86" fmla="*/ 1285 w 1922"/>
                <a:gd name="T87" fmla="*/ 1234 h 2043"/>
                <a:gd name="T88" fmla="*/ 1306 w 1922"/>
                <a:gd name="T89" fmla="*/ 1267 h 2043"/>
                <a:gd name="T90" fmla="*/ 1833 w 1922"/>
                <a:gd name="T91" fmla="*/ 1603 h 2043"/>
                <a:gd name="T92" fmla="*/ 1920 w 1922"/>
                <a:gd name="T93" fmla="*/ 1777 h 2043"/>
                <a:gd name="T94" fmla="*/ 1921 w 1922"/>
                <a:gd name="T95" fmla="*/ 2034 h 2043"/>
                <a:gd name="T96" fmla="*/ 1919 w 1922"/>
                <a:gd name="T97" fmla="*/ 2042 h 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22" h="2043">
                  <a:moveTo>
                    <a:pt x="1919" y="2042"/>
                  </a:moveTo>
                  <a:cubicBezTo>
                    <a:pt x="1640" y="2042"/>
                    <a:pt x="1363" y="2042"/>
                    <a:pt x="1084" y="2042"/>
                  </a:cubicBezTo>
                  <a:cubicBezTo>
                    <a:pt x="1066" y="1958"/>
                    <a:pt x="1048" y="1875"/>
                    <a:pt x="1030" y="1792"/>
                  </a:cubicBezTo>
                  <a:cubicBezTo>
                    <a:pt x="1023" y="1757"/>
                    <a:pt x="1016" y="1721"/>
                    <a:pt x="1007" y="1686"/>
                  </a:cubicBezTo>
                  <a:cubicBezTo>
                    <a:pt x="1004" y="1672"/>
                    <a:pt x="1006" y="1660"/>
                    <a:pt x="1015" y="1647"/>
                  </a:cubicBezTo>
                  <a:cubicBezTo>
                    <a:pt x="1041" y="1610"/>
                    <a:pt x="1064" y="1571"/>
                    <a:pt x="1072" y="1525"/>
                  </a:cubicBezTo>
                  <a:cubicBezTo>
                    <a:pt x="1080" y="1481"/>
                    <a:pt x="1059" y="1445"/>
                    <a:pt x="1016" y="1432"/>
                  </a:cubicBezTo>
                  <a:cubicBezTo>
                    <a:pt x="983" y="1421"/>
                    <a:pt x="948" y="1420"/>
                    <a:pt x="914" y="1428"/>
                  </a:cubicBezTo>
                  <a:cubicBezTo>
                    <a:pt x="856" y="1443"/>
                    <a:pt x="830" y="1483"/>
                    <a:pt x="849" y="1539"/>
                  </a:cubicBezTo>
                  <a:cubicBezTo>
                    <a:pt x="862" y="1578"/>
                    <a:pt x="885" y="1614"/>
                    <a:pt x="903" y="1652"/>
                  </a:cubicBezTo>
                  <a:cubicBezTo>
                    <a:pt x="907" y="1661"/>
                    <a:pt x="911" y="1672"/>
                    <a:pt x="909" y="1681"/>
                  </a:cubicBezTo>
                  <a:cubicBezTo>
                    <a:pt x="885" y="1796"/>
                    <a:pt x="860" y="1911"/>
                    <a:pt x="835" y="2027"/>
                  </a:cubicBezTo>
                  <a:cubicBezTo>
                    <a:pt x="833" y="2038"/>
                    <a:pt x="830" y="2043"/>
                    <a:pt x="817" y="2043"/>
                  </a:cubicBezTo>
                  <a:cubicBezTo>
                    <a:pt x="549" y="2043"/>
                    <a:pt x="281" y="2043"/>
                    <a:pt x="13" y="2043"/>
                  </a:cubicBezTo>
                  <a:cubicBezTo>
                    <a:pt x="10" y="2043"/>
                    <a:pt x="6" y="2043"/>
                    <a:pt x="2" y="2042"/>
                  </a:cubicBezTo>
                  <a:cubicBezTo>
                    <a:pt x="1" y="2035"/>
                    <a:pt x="1" y="2029"/>
                    <a:pt x="1" y="2022"/>
                  </a:cubicBezTo>
                  <a:cubicBezTo>
                    <a:pt x="1" y="1942"/>
                    <a:pt x="1" y="1861"/>
                    <a:pt x="0" y="1780"/>
                  </a:cubicBezTo>
                  <a:cubicBezTo>
                    <a:pt x="0" y="1714"/>
                    <a:pt x="26" y="1661"/>
                    <a:pt x="78" y="1619"/>
                  </a:cubicBezTo>
                  <a:cubicBezTo>
                    <a:pt x="248" y="1483"/>
                    <a:pt x="431" y="1364"/>
                    <a:pt x="626" y="1267"/>
                  </a:cubicBezTo>
                  <a:cubicBezTo>
                    <a:pt x="640" y="1259"/>
                    <a:pt x="647" y="1250"/>
                    <a:pt x="646" y="1234"/>
                  </a:cubicBezTo>
                  <a:cubicBezTo>
                    <a:pt x="645" y="1226"/>
                    <a:pt x="645" y="1218"/>
                    <a:pt x="646" y="1210"/>
                  </a:cubicBezTo>
                  <a:cubicBezTo>
                    <a:pt x="649" y="1151"/>
                    <a:pt x="644" y="1095"/>
                    <a:pt x="616" y="1040"/>
                  </a:cubicBezTo>
                  <a:cubicBezTo>
                    <a:pt x="598" y="1006"/>
                    <a:pt x="593" y="965"/>
                    <a:pt x="582" y="928"/>
                  </a:cubicBezTo>
                  <a:cubicBezTo>
                    <a:pt x="581" y="923"/>
                    <a:pt x="577" y="918"/>
                    <a:pt x="574" y="914"/>
                  </a:cubicBezTo>
                  <a:cubicBezTo>
                    <a:pt x="562" y="902"/>
                    <a:pt x="547" y="892"/>
                    <a:pt x="540" y="878"/>
                  </a:cubicBezTo>
                  <a:cubicBezTo>
                    <a:pt x="506" y="815"/>
                    <a:pt x="487" y="748"/>
                    <a:pt x="483" y="676"/>
                  </a:cubicBezTo>
                  <a:cubicBezTo>
                    <a:pt x="483" y="673"/>
                    <a:pt x="483" y="670"/>
                    <a:pt x="483" y="666"/>
                  </a:cubicBezTo>
                  <a:cubicBezTo>
                    <a:pt x="486" y="627"/>
                    <a:pt x="499" y="612"/>
                    <a:pt x="536" y="605"/>
                  </a:cubicBezTo>
                  <a:cubicBezTo>
                    <a:pt x="530" y="569"/>
                    <a:pt x="521" y="534"/>
                    <a:pt x="519" y="499"/>
                  </a:cubicBezTo>
                  <a:cubicBezTo>
                    <a:pt x="512" y="402"/>
                    <a:pt x="543" y="316"/>
                    <a:pt x="599" y="239"/>
                  </a:cubicBezTo>
                  <a:cubicBezTo>
                    <a:pt x="667" y="144"/>
                    <a:pt x="755" y="74"/>
                    <a:pt x="868" y="43"/>
                  </a:cubicBezTo>
                  <a:cubicBezTo>
                    <a:pt x="1023" y="0"/>
                    <a:pt x="1161" y="31"/>
                    <a:pt x="1274" y="150"/>
                  </a:cubicBezTo>
                  <a:cubicBezTo>
                    <a:pt x="1292" y="168"/>
                    <a:pt x="1308" y="184"/>
                    <a:pt x="1332" y="194"/>
                  </a:cubicBezTo>
                  <a:cubicBezTo>
                    <a:pt x="1387" y="218"/>
                    <a:pt x="1412" y="268"/>
                    <a:pt x="1426" y="324"/>
                  </a:cubicBezTo>
                  <a:cubicBezTo>
                    <a:pt x="1446" y="406"/>
                    <a:pt x="1441" y="489"/>
                    <a:pt x="1428" y="572"/>
                  </a:cubicBezTo>
                  <a:cubicBezTo>
                    <a:pt x="1427" y="582"/>
                    <a:pt x="1425" y="593"/>
                    <a:pt x="1423" y="603"/>
                  </a:cubicBezTo>
                  <a:cubicBezTo>
                    <a:pt x="1419" y="621"/>
                    <a:pt x="1415" y="636"/>
                    <a:pt x="1435" y="652"/>
                  </a:cubicBezTo>
                  <a:cubicBezTo>
                    <a:pt x="1455" y="668"/>
                    <a:pt x="1453" y="697"/>
                    <a:pt x="1449" y="721"/>
                  </a:cubicBezTo>
                  <a:cubicBezTo>
                    <a:pt x="1440" y="783"/>
                    <a:pt x="1422" y="842"/>
                    <a:pt x="1394" y="898"/>
                  </a:cubicBezTo>
                  <a:cubicBezTo>
                    <a:pt x="1389" y="907"/>
                    <a:pt x="1382" y="916"/>
                    <a:pt x="1376" y="924"/>
                  </a:cubicBezTo>
                  <a:cubicBezTo>
                    <a:pt x="1364" y="937"/>
                    <a:pt x="1350" y="943"/>
                    <a:pt x="1332" y="935"/>
                  </a:cubicBezTo>
                  <a:cubicBezTo>
                    <a:pt x="1324" y="964"/>
                    <a:pt x="1319" y="994"/>
                    <a:pt x="1307" y="1021"/>
                  </a:cubicBezTo>
                  <a:cubicBezTo>
                    <a:pt x="1289" y="1066"/>
                    <a:pt x="1283" y="1112"/>
                    <a:pt x="1285" y="1160"/>
                  </a:cubicBezTo>
                  <a:cubicBezTo>
                    <a:pt x="1287" y="1184"/>
                    <a:pt x="1287" y="1209"/>
                    <a:pt x="1285" y="1234"/>
                  </a:cubicBezTo>
                  <a:cubicBezTo>
                    <a:pt x="1285" y="1251"/>
                    <a:pt x="1291" y="1260"/>
                    <a:pt x="1306" y="1267"/>
                  </a:cubicBezTo>
                  <a:cubicBezTo>
                    <a:pt x="1493" y="1361"/>
                    <a:pt x="1668" y="1474"/>
                    <a:pt x="1833" y="1603"/>
                  </a:cubicBezTo>
                  <a:cubicBezTo>
                    <a:pt x="1890" y="1647"/>
                    <a:pt x="1919" y="1705"/>
                    <a:pt x="1920" y="1777"/>
                  </a:cubicBezTo>
                  <a:cubicBezTo>
                    <a:pt x="1922" y="1862"/>
                    <a:pt x="1921" y="1948"/>
                    <a:pt x="1921" y="2034"/>
                  </a:cubicBezTo>
                  <a:cubicBezTo>
                    <a:pt x="1921" y="2036"/>
                    <a:pt x="1920" y="2038"/>
                    <a:pt x="1919" y="20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50">
              <a:extLst>
                <a:ext uri="{FF2B5EF4-FFF2-40B4-BE49-F238E27FC236}">
                  <a16:creationId xmlns:a16="http://schemas.microsoft.com/office/drawing/2014/main" id="{01D96AF9-19AD-4E6D-9D99-AF155067B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1" y="287"/>
              <a:ext cx="1495" cy="3746"/>
            </a:xfrm>
            <a:custGeom>
              <a:avLst/>
              <a:gdLst>
                <a:gd name="T0" fmla="*/ 486 w 896"/>
                <a:gd name="T1" fmla="*/ 1195 h 2248"/>
                <a:gd name="T2" fmla="*/ 460 w 896"/>
                <a:gd name="T3" fmla="*/ 1195 h 2248"/>
                <a:gd name="T4" fmla="*/ 88 w 896"/>
                <a:gd name="T5" fmla="*/ 1195 h 2248"/>
                <a:gd name="T6" fmla="*/ 9 w 896"/>
                <a:gd name="T7" fmla="*/ 1139 h 2248"/>
                <a:gd name="T8" fmla="*/ 73 w 896"/>
                <a:gd name="T9" fmla="*/ 1053 h 2248"/>
                <a:gd name="T10" fmla="*/ 95 w 896"/>
                <a:gd name="T11" fmla="*/ 1053 h 2248"/>
                <a:gd name="T12" fmla="*/ 461 w 896"/>
                <a:gd name="T13" fmla="*/ 1053 h 2248"/>
                <a:gd name="T14" fmla="*/ 486 w 896"/>
                <a:gd name="T15" fmla="*/ 1053 h 2248"/>
                <a:gd name="T16" fmla="*/ 486 w 896"/>
                <a:gd name="T17" fmla="*/ 1027 h 2248"/>
                <a:gd name="T18" fmla="*/ 486 w 896"/>
                <a:gd name="T19" fmla="*/ 85 h 2248"/>
                <a:gd name="T20" fmla="*/ 571 w 896"/>
                <a:gd name="T21" fmla="*/ 0 h 2248"/>
                <a:gd name="T22" fmla="*/ 875 w 896"/>
                <a:gd name="T23" fmla="*/ 0 h 2248"/>
                <a:gd name="T24" fmla="*/ 896 w 896"/>
                <a:gd name="T25" fmla="*/ 0 h 2248"/>
                <a:gd name="T26" fmla="*/ 896 w 896"/>
                <a:gd name="T27" fmla="*/ 140 h 2248"/>
                <a:gd name="T28" fmla="*/ 628 w 896"/>
                <a:gd name="T29" fmla="*/ 140 h 2248"/>
                <a:gd name="T30" fmla="*/ 628 w 896"/>
                <a:gd name="T31" fmla="*/ 1052 h 2248"/>
                <a:gd name="T32" fmla="*/ 896 w 896"/>
                <a:gd name="T33" fmla="*/ 1052 h 2248"/>
                <a:gd name="T34" fmla="*/ 896 w 896"/>
                <a:gd name="T35" fmla="*/ 1195 h 2248"/>
                <a:gd name="T36" fmla="*/ 628 w 896"/>
                <a:gd name="T37" fmla="*/ 1195 h 2248"/>
                <a:gd name="T38" fmla="*/ 628 w 896"/>
                <a:gd name="T39" fmla="*/ 2107 h 2248"/>
                <a:gd name="T40" fmla="*/ 896 w 896"/>
                <a:gd name="T41" fmla="*/ 2107 h 2248"/>
                <a:gd name="T42" fmla="*/ 896 w 896"/>
                <a:gd name="T43" fmla="*/ 2248 h 2248"/>
                <a:gd name="T44" fmla="*/ 878 w 896"/>
                <a:gd name="T45" fmla="*/ 2248 h 2248"/>
                <a:gd name="T46" fmla="*/ 568 w 896"/>
                <a:gd name="T47" fmla="*/ 2248 h 2248"/>
                <a:gd name="T48" fmla="*/ 486 w 896"/>
                <a:gd name="T49" fmla="*/ 2166 h 2248"/>
                <a:gd name="T50" fmla="*/ 486 w 896"/>
                <a:gd name="T51" fmla="*/ 1222 h 2248"/>
                <a:gd name="T52" fmla="*/ 486 w 896"/>
                <a:gd name="T53" fmla="*/ 1195 h 2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96" h="2248">
                  <a:moveTo>
                    <a:pt x="486" y="1195"/>
                  </a:moveTo>
                  <a:cubicBezTo>
                    <a:pt x="475" y="1195"/>
                    <a:pt x="467" y="1195"/>
                    <a:pt x="460" y="1195"/>
                  </a:cubicBezTo>
                  <a:cubicBezTo>
                    <a:pt x="336" y="1195"/>
                    <a:pt x="212" y="1195"/>
                    <a:pt x="88" y="1195"/>
                  </a:cubicBezTo>
                  <a:cubicBezTo>
                    <a:pt x="44" y="1195"/>
                    <a:pt x="16" y="1175"/>
                    <a:pt x="9" y="1139"/>
                  </a:cubicBezTo>
                  <a:cubicBezTo>
                    <a:pt x="0" y="1095"/>
                    <a:pt x="28" y="1057"/>
                    <a:pt x="73" y="1053"/>
                  </a:cubicBezTo>
                  <a:cubicBezTo>
                    <a:pt x="80" y="1052"/>
                    <a:pt x="87" y="1053"/>
                    <a:pt x="95" y="1053"/>
                  </a:cubicBezTo>
                  <a:cubicBezTo>
                    <a:pt x="217" y="1053"/>
                    <a:pt x="339" y="1053"/>
                    <a:pt x="461" y="1053"/>
                  </a:cubicBezTo>
                  <a:cubicBezTo>
                    <a:pt x="468" y="1053"/>
                    <a:pt x="476" y="1053"/>
                    <a:pt x="486" y="1053"/>
                  </a:cubicBezTo>
                  <a:cubicBezTo>
                    <a:pt x="486" y="1043"/>
                    <a:pt x="486" y="1035"/>
                    <a:pt x="486" y="1027"/>
                  </a:cubicBezTo>
                  <a:cubicBezTo>
                    <a:pt x="486" y="713"/>
                    <a:pt x="486" y="399"/>
                    <a:pt x="486" y="85"/>
                  </a:cubicBezTo>
                  <a:cubicBezTo>
                    <a:pt x="486" y="25"/>
                    <a:pt x="511" y="0"/>
                    <a:pt x="571" y="0"/>
                  </a:cubicBezTo>
                  <a:cubicBezTo>
                    <a:pt x="672" y="0"/>
                    <a:pt x="773" y="0"/>
                    <a:pt x="875" y="0"/>
                  </a:cubicBezTo>
                  <a:cubicBezTo>
                    <a:pt x="882" y="0"/>
                    <a:pt x="889" y="0"/>
                    <a:pt x="896" y="0"/>
                  </a:cubicBezTo>
                  <a:cubicBezTo>
                    <a:pt x="896" y="47"/>
                    <a:pt x="896" y="93"/>
                    <a:pt x="896" y="140"/>
                  </a:cubicBezTo>
                  <a:cubicBezTo>
                    <a:pt x="808" y="140"/>
                    <a:pt x="719" y="140"/>
                    <a:pt x="628" y="140"/>
                  </a:cubicBezTo>
                  <a:cubicBezTo>
                    <a:pt x="628" y="445"/>
                    <a:pt x="628" y="748"/>
                    <a:pt x="628" y="1052"/>
                  </a:cubicBezTo>
                  <a:cubicBezTo>
                    <a:pt x="718" y="1052"/>
                    <a:pt x="807" y="1052"/>
                    <a:pt x="896" y="1052"/>
                  </a:cubicBezTo>
                  <a:cubicBezTo>
                    <a:pt x="896" y="1100"/>
                    <a:pt x="896" y="1147"/>
                    <a:pt x="896" y="1195"/>
                  </a:cubicBezTo>
                  <a:cubicBezTo>
                    <a:pt x="808" y="1195"/>
                    <a:pt x="719" y="1195"/>
                    <a:pt x="628" y="1195"/>
                  </a:cubicBezTo>
                  <a:cubicBezTo>
                    <a:pt x="628" y="1499"/>
                    <a:pt x="628" y="1802"/>
                    <a:pt x="628" y="2107"/>
                  </a:cubicBezTo>
                  <a:cubicBezTo>
                    <a:pt x="718" y="2107"/>
                    <a:pt x="807" y="2107"/>
                    <a:pt x="896" y="2107"/>
                  </a:cubicBezTo>
                  <a:cubicBezTo>
                    <a:pt x="896" y="2154"/>
                    <a:pt x="896" y="2200"/>
                    <a:pt x="896" y="2248"/>
                  </a:cubicBezTo>
                  <a:cubicBezTo>
                    <a:pt x="891" y="2248"/>
                    <a:pt x="885" y="2248"/>
                    <a:pt x="878" y="2248"/>
                  </a:cubicBezTo>
                  <a:cubicBezTo>
                    <a:pt x="775" y="2248"/>
                    <a:pt x="671" y="2248"/>
                    <a:pt x="568" y="2248"/>
                  </a:cubicBezTo>
                  <a:cubicBezTo>
                    <a:pt x="512" y="2248"/>
                    <a:pt x="486" y="2222"/>
                    <a:pt x="486" y="2166"/>
                  </a:cubicBezTo>
                  <a:cubicBezTo>
                    <a:pt x="486" y="1851"/>
                    <a:pt x="486" y="1537"/>
                    <a:pt x="486" y="1222"/>
                  </a:cubicBezTo>
                  <a:cubicBezTo>
                    <a:pt x="486" y="1214"/>
                    <a:pt x="486" y="1206"/>
                    <a:pt x="486" y="1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51">
              <a:extLst>
                <a:ext uri="{FF2B5EF4-FFF2-40B4-BE49-F238E27FC236}">
                  <a16:creationId xmlns:a16="http://schemas.microsoft.com/office/drawing/2014/main" id="{8B1A4F8C-E13D-47DB-8ECB-28DAC2662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" y="0"/>
              <a:ext cx="806" cy="808"/>
            </a:xfrm>
            <a:custGeom>
              <a:avLst/>
              <a:gdLst>
                <a:gd name="T0" fmla="*/ 483 w 483"/>
                <a:gd name="T1" fmla="*/ 244 h 485"/>
                <a:gd name="T2" fmla="*/ 241 w 483"/>
                <a:gd name="T3" fmla="*/ 485 h 485"/>
                <a:gd name="T4" fmla="*/ 0 w 483"/>
                <a:gd name="T5" fmla="*/ 242 h 485"/>
                <a:gd name="T6" fmla="*/ 242 w 483"/>
                <a:gd name="T7" fmla="*/ 1 h 485"/>
                <a:gd name="T8" fmla="*/ 483 w 483"/>
                <a:gd name="T9" fmla="*/ 24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485">
                  <a:moveTo>
                    <a:pt x="483" y="244"/>
                  </a:moveTo>
                  <a:cubicBezTo>
                    <a:pt x="483" y="377"/>
                    <a:pt x="374" y="485"/>
                    <a:pt x="241" y="485"/>
                  </a:cubicBezTo>
                  <a:cubicBezTo>
                    <a:pt x="105" y="484"/>
                    <a:pt x="0" y="378"/>
                    <a:pt x="0" y="242"/>
                  </a:cubicBezTo>
                  <a:cubicBezTo>
                    <a:pt x="0" y="109"/>
                    <a:pt x="110" y="0"/>
                    <a:pt x="242" y="1"/>
                  </a:cubicBezTo>
                  <a:cubicBezTo>
                    <a:pt x="378" y="1"/>
                    <a:pt x="483" y="108"/>
                    <a:pt x="483" y="2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52">
              <a:extLst>
                <a:ext uri="{FF2B5EF4-FFF2-40B4-BE49-F238E27FC236}">
                  <a16:creationId xmlns:a16="http://schemas.microsoft.com/office/drawing/2014/main" id="{6FD3D180-1451-4A4F-AABC-146B3AE05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4" y="3508"/>
              <a:ext cx="816" cy="815"/>
            </a:xfrm>
            <a:custGeom>
              <a:avLst/>
              <a:gdLst>
                <a:gd name="T0" fmla="*/ 3 w 489"/>
                <a:gd name="T1" fmla="*/ 245 h 489"/>
                <a:gd name="T2" fmla="*/ 239 w 489"/>
                <a:gd name="T3" fmla="*/ 3 h 489"/>
                <a:gd name="T4" fmla="*/ 486 w 489"/>
                <a:gd name="T5" fmla="*/ 242 h 489"/>
                <a:gd name="T6" fmla="*/ 249 w 489"/>
                <a:gd name="T7" fmla="*/ 486 h 489"/>
                <a:gd name="T8" fmla="*/ 3 w 489"/>
                <a:gd name="T9" fmla="*/ 245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9" h="489">
                  <a:moveTo>
                    <a:pt x="3" y="245"/>
                  </a:moveTo>
                  <a:cubicBezTo>
                    <a:pt x="0" y="116"/>
                    <a:pt x="108" y="5"/>
                    <a:pt x="239" y="3"/>
                  </a:cubicBezTo>
                  <a:cubicBezTo>
                    <a:pt x="375" y="0"/>
                    <a:pt x="483" y="105"/>
                    <a:pt x="486" y="242"/>
                  </a:cubicBezTo>
                  <a:cubicBezTo>
                    <a:pt x="489" y="372"/>
                    <a:pt x="381" y="483"/>
                    <a:pt x="249" y="486"/>
                  </a:cubicBezTo>
                  <a:cubicBezTo>
                    <a:pt x="115" y="489"/>
                    <a:pt x="6" y="382"/>
                    <a:pt x="3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53">
              <a:extLst>
                <a:ext uri="{FF2B5EF4-FFF2-40B4-BE49-F238E27FC236}">
                  <a16:creationId xmlns:a16="http://schemas.microsoft.com/office/drawing/2014/main" id="{FA96BD52-B1FA-42B8-80B9-FFCE1C8E16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" y="1757"/>
              <a:ext cx="806" cy="806"/>
            </a:xfrm>
            <a:custGeom>
              <a:avLst/>
              <a:gdLst>
                <a:gd name="T0" fmla="*/ 242 w 483"/>
                <a:gd name="T1" fmla="*/ 0 h 484"/>
                <a:gd name="T2" fmla="*/ 483 w 483"/>
                <a:gd name="T3" fmla="*/ 244 h 484"/>
                <a:gd name="T4" fmla="*/ 242 w 483"/>
                <a:gd name="T5" fmla="*/ 484 h 484"/>
                <a:gd name="T6" fmla="*/ 0 w 483"/>
                <a:gd name="T7" fmla="*/ 239 h 484"/>
                <a:gd name="T8" fmla="*/ 242 w 483"/>
                <a:gd name="T9" fmla="*/ 0 h 484"/>
                <a:gd name="T10" fmla="*/ 362 w 483"/>
                <a:gd name="T11" fmla="*/ 244 h 484"/>
                <a:gd name="T12" fmla="*/ 248 w 483"/>
                <a:gd name="T13" fmla="*/ 126 h 484"/>
                <a:gd name="T14" fmla="*/ 131 w 483"/>
                <a:gd name="T15" fmla="*/ 240 h 484"/>
                <a:gd name="T16" fmla="*/ 245 w 483"/>
                <a:gd name="T17" fmla="*/ 358 h 484"/>
                <a:gd name="T18" fmla="*/ 362 w 483"/>
                <a:gd name="T19" fmla="*/ 244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3" h="484">
                  <a:moveTo>
                    <a:pt x="242" y="0"/>
                  </a:moveTo>
                  <a:cubicBezTo>
                    <a:pt x="376" y="0"/>
                    <a:pt x="483" y="109"/>
                    <a:pt x="483" y="244"/>
                  </a:cubicBezTo>
                  <a:cubicBezTo>
                    <a:pt x="483" y="376"/>
                    <a:pt x="375" y="483"/>
                    <a:pt x="242" y="484"/>
                  </a:cubicBezTo>
                  <a:cubicBezTo>
                    <a:pt x="108" y="484"/>
                    <a:pt x="0" y="375"/>
                    <a:pt x="0" y="239"/>
                  </a:cubicBezTo>
                  <a:cubicBezTo>
                    <a:pt x="0" y="108"/>
                    <a:pt x="109" y="0"/>
                    <a:pt x="242" y="0"/>
                  </a:cubicBezTo>
                  <a:close/>
                  <a:moveTo>
                    <a:pt x="362" y="244"/>
                  </a:moveTo>
                  <a:cubicBezTo>
                    <a:pt x="363" y="177"/>
                    <a:pt x="313" y="126"/>
                    <a:pt x="248" y="126"/>
                  </a:cubicBezTo>
                  <a:cubicBezTo>
                    <a:pt x="183" y="126"/>
                    <a:pt x="130" y="176"/>
                    <a:pt x="131" y="240"/>
                  </a:cubicBezTo>
                  <a:cubicBezTo>
                    <a:pt x="131" y="307"/>
                    <a:pt x="180" y="357"/>
                    <a:pt x="245" y="358"/>
                  </a:cubicBezTo>
                  <a:cubicBezTo>
                    <a:pt x="308" y="358"/>
                    <a:pt x="362" y="306"/>
                    <a:pt x="362" y="2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86" name="Group 13">
            <a:extLst>
              <a:ext uri="{FF2B5EF4-FFF2-40B4-BE49-F238E27FC236}">
                <a16:creationId xmlns:a16="http://schemas.microsoft.com/office/drawing/2014/main" id="{3BE40EFF-AA58-4012-857E-80EC85563E9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61888" y="1625355"/>
            <a:ext cx="506736" cy="575354"/>
            <a:chOff x="1" y="-1"/>
            <a:chExt cx="2533" cy="2876"/>
          </a:xfrm>
          <a:solidFill>
            <a:srgbClr val="AAC832"/>
          </a:solidFill>
        </p:grpSpPr>
        <p:sp>
          <p:nvSpPr>
            <p:cNvPr id="187" name="Freeform 14">
              <a:extLst>
                <a:ext uri="{FF2B5EF4-FFF2-40B4-BE49-F238E27FC236}">
                  <a16:creationId xmlns:a16="http://schemas.microsoft.com/office/drawing/2014/main" id="{AA60D29D-F49D-4EDF-B321-60A547471C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" y="-1"/>
              <a:ext cx="2187" cy="2876"/>
            </a:xfrm>
            <a:custGeom>
              <a:avLst/>
              <a:gdLst>
                <a:gd name="T0" fmla="*/ 214 w 1162"/>
                <a:gd name="T1" fmla="*/ 0 h 1530"/>
                <a:gd name="T2" fmla="*/ 0 w 1162"/>
                <a:gd name="T3" fmla="*/ 214 h 1530"/>
                <a:gd name="T4" fmla="*/ 0 w 1162"/>
                <a:gd name="T5" fmla="*/ 1432 h 1530"/>
                <a:gd name="T6" fmla="*/ 130 w 1162"/>
                <a:gd name="T7" fmla="*/ 1530 h 1530"/>
                <a:gd name="T8" fmla="*/ 273 w 1162"/>
                <a:gd name="T9" fmla="*/ 1423 h 1530"/>
                <a:gd name="T10" fmla="*/ 314 w 1162"/>
                <a:gd name="T11" fmla="*/ 1423 h 1530"/>
                <a:gd name="T12" fmla="*/ 457 w 1162"/>
                <a:gd name="T13" fmla="*/ 1530 h 1530"/>
                <a:gd name="T14" fmla="*/ 599 w 1162"/>
                <a:gd name="T15" fmla="*/ 1423 h 1530"/>
                <a:gd name="T16" fmla="*/ 640 w 1162"/>
                <a:gd name="T17" fmla="*/ 1423 h 1530"/>
                <a:gd name="T18" fmla="*/ 783 w 1162"/>
                <a:gd name="T19" fmla="*/ 1530 h 1530"/>
                <a:gd name="T20" fmla="*/ 913 w 1162"/>
                <a:gd name="T21" fmla="*/ 1432 h 1530"/>
                <a:gd name="T22" fmla="*/ 918 w 1162"/>
                <a:gd name="T23" fmla="*/ 214 h 1530"/>
                <a:gd name="T24" fmla="*/ 1162 w 1162"/>
                <a:gd name="T25" fmla="*/ 0 h 1530"/>
                <a:gd name="T26" fmla="*/ 214 w 1162"/>
                <a:gd name="T27" fmla="*/ 0 h 1530"/>
                <a:gd name="T28" fmla="*/ 428 w 1162"/>
                <a:gd name="T29" fmla="*/ 382 h 1530"/>
                <a:gd name="T30" fmla="*/ 459 w 1162"/>
                <a:gd name="T31" fmla="*/ 412 h 1530"/>
                <a:gd name="T32" fmla="*/ 459 w 1162"/>
                <a:gd name="T33" fmla="*/ 413 h 1530"/>
                <a:gd name="T34" fmla="*/ 459 w 1162"/>
                <a:gd name="T35" fmla="*/ 504 h 1530"/>
                <a:gd name="T36" fmla="*/ 459 w 1162"/>
                <a:gd name="T37" fmla="*/ 507 h 1530"/>
                <a:gd name="T38" fmla="*/ 571 w 1162"/>
                <a:gd name="T39" fmla="*/ 592 h 1530"/>
                <a:gd name="T40" fmla="*/ 558 w 1162"/>
                <a:gd name="T41" fmla="*/ 633 h 1530"/>
                <a:gd name="T42" fmla="*/ 517 w 1162"/>
                <a:gd name="T43" fmla="*/ 621 h 1530"/>
                <a:gd name="T44" fmla="*/ 515 w 1162"/>
                <a:gd name="T45" fmla="*/ 617 h 1530"/>
                <a:gd name="T46" fmla="*/ 414 w 1162"/>
                <a:gd name="T47" fmla="*/ 568 h 1530"/>
                <a:gd name="T48" fmla="*/ 356 w 1162"/>
                <a:gd name="T49" fmla="*/ 654 h 1530"/>
                <a:gd name="T50" fmla="*/ 382 w 1162"/>
                <a:gd name="T51" fmla="*/ 703 h 1530"/>
                <a:gd name="T52" fmla="*/ 427 w 1162"/>
                <a:gd name="T53" fmla="*/ 720 h 1530"/>
                <a:gd name="T54" fmla="*/ 579 w 1162"/>
                <a:gd name="T55" fmla="*/ 828 h 1530"/>
                <a:gd name="T56" fmla="*/ 579 w 1162"/>
                <a:gd name="T57" fmla="*/ 829 h 1530"/>
                <a:gd name="T58" fmla="*/ 478 w 1162"/>
                <a:gd name="T59" fmla="*/ 988 h 1530"/>
                <a:gd name="T60" fmla="*/ 459 w 1162"/>
                <a:gd name="T61" fmla="*/ 992 h 1530"/>
                <a:gd name="T62" fmla="*/ 459 w 1162"/>
                <a:gd name="T63" fmla="*/ 994 h 1530"/>
                <a:gd name="T64" fmla="*/ 459 w 1162"/>
                <a:gd name="T65" fmla="*/ 1085 h 1530"/>
                <a:gd name="T66" fmla="*/ 431 w 1162"/>
                <a:gd name="T67" fmla="*/ 1118 h 1530"/>
                <a:gd name="T68" fmla="*/ 398 w 1162"/>
                <a:gd name="T69" fmla="*/ 1091 h 1530"/>
                <a:gd name="T70" fmla="*/ 398 w 1162"/>
                <a:gd name="T71" fmla="*/ 1085 h 1530"/>
                <a:gd name="T72" fmla="*/ 398 w 1162"/>
                <a:gd name="T73" fmla="*/ 994 h 1530"/>
                <a:gd name="T74" fmla="*/ 398 w 1162"/>
                <a:gd name="T75" fmla="*/ 989 h 1530"/>
                <a:gd name="T76" fmla="*/ 303 w 1162"/>
                <a:gd name="T77" fmla="*/ 900 h 1530"/>
                <a:gd name="T78" fmla="*/ 320 w 1162"/>
                <a:gd name="T79" fmla="*/ 861 h 1530"/>
                <a:gd name="T80" fmla="*/ 360 w 1162"/>
                <a:gd name="T81" fmla="*/ 878 h 1530"/>
                <a:gd name="T82" fmla="*/ 361 w 1162"/>
                <a:gd name="T83" fmla="*/ 882 h 1530"/>
                <a:gd name="T84" fmla="*/ 460 w 1162"/>
                <a:gd name="T85" fmla="*/ 929 h 1530"/>
                <a:gd name="T86" fmla="*/ 519 w 1162"/>
                <a:gd name="T87" fmla="*/ 842 h 1530"/>
                <a:gd name="T88" fmla="*/ 432 w 1162"/>
                <a:gd name="T89" fmla="*/ 782 h 1530"/>
                <a:gd name="T90" fmla="*/ 431 w 1162"/>
                <a:gd name="T91" fmla="*/ 782 h 1530"/>
                <a:gd name="T92" fmla="*/ 339 w 1162"/>
                <a:gd name="T93" fmla="*/ 747 h 1530"/>
                <a:gd name="T94" fmla="*/ 297 w 1162"/>
                <a:gd name="T95" fmla="*/ 668 h 1530"/>
                <a:gd name="T96" fmla="*/ 296 w 1162"/>
                <a:gd name="T97" fmla="*/ 667 h 1530"/>
                <a:gd name="T98" fmla="*/ 397 w 1162"/>
                <a:gd name="T99" fmla="*/ 508 h 1530"/>
                <a:gd name="T100" fmla="*/ 398 w 1162"/>
                <a:gd name="T101" fmla="*/ 508 h 1530"/>
                <a:gd name="T102" fmla="*/ 398 w 1162"/>
                <a:gd name="T103" fmla="*/ 504 h 1530"/>
                <a:gd name="T104" fmla="*/ 398 w 1162"/>
                <a:gd name="T105" fmla="*/ 413 h 1530"/>
                <a:gd name="T106" fmla="*/ 425 w 1162"/>
                <a:gd name="T107" fmla="*/ 382 h 1530"/>
                <a:gd name="T108" fmla="*/ 428 w 1162"/>
                <a:gd name="T109" fmla="*/ 382 h 1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62" h="1530">
                  <a:moveTo>
                    <a:pt x="214" y="0"/>
                  </a:moveTo>
                  <a:cubicBezTo>
                    <a:pt x="96" y="0"/>
                    <a:pt x="0" y="96"/>
                    <a:pt x="0" y="214"/>
                  </a:cubicBezTo>
                  <a:cubicBezTo>
                    <a:pt x="1" y="621"/>
                    <a:pt x="0" y="1432"/>
                    <a:pt x="0" y="1432"/>
                  </a:cubicBezTo>
                  <a:cubicBezTo>
                    <a:pt x="130" y="1530"/>
                    <a:pt x="130" y="1530"/>
                    <a:pt x="130" y="1530"/>
                  </a:cubicBezTo>
                  <a:cubicBezTo>
                    <a:pt x="273" y="1423"/>
                    <a:pt x="273" y="1423"/>
                    <a:pt x="273" y="1423"/>
                  </a:cubicBezTo>
                  <a:cubicBezTo>
                    <a:pt x="285" y="1414"/>
                    <a:pt x="302" y="1414"/>
                    <a:pt x="314" y="1423"/>
                  </a:cubicBezTo>
                  <a:cubicBezTo>
                    <a:pt x="457" y="1530"/>
                    <a:pt x="457" y="1530"/>
                    <a:pt x="457" y="1530"/>
                  </a:cubicBezTo>
                  <a:cubicBezTo>
                    <a:pt x="599" y="1423"/>
                    <a:pt x="599" y="1423"/>
                    <a:pt x="599" y="1423"/>
                  </a:cubicBezTo>
                  <a:cubicBezTo>
                    <a:pt x="611" y="1414"/>
                    <a:pt x="628" y="1414"/>
                    <a:pt x="640" y="1423"/>
                  </a:cubicBezTo>
                  <a:cubicBezTo>
                    <a:pt x="783" y="1530"/>
                    <a:pt x="783" y="1530"/>
                    <a:pt x="783" y="1530"/>
                  </a:cubicBezTo>
                  <a:cubicBezTo>
                    <a:pt x="913" y="1432"/>
                    <a:pt x="913" y="1432"/>
                    <a:pt x="913" y="1432"/>
                  </a:cubicBezTo>
                  <a:cubicBezTo>
                    <a:pt x="913" y="1021"/>
                    <a:pt x="918" y="626"/>
                    <a:pt x="918" y="214"/>
                  </a:cubicBezTo>
                  <a:cubicBezTo>
                    <a:pt x="918" y="96"/>
                    <a:pt x="1043" y="0"/>
                    <a:pt x="1162" y="0"/>
                  </a:cubicBezTo>
                  <a:lnTo>
                    <a:pt x="214" y="0"/>
                  </a:lnTo>
                  <a:close/>
                  <a:moveTo>
                    <a:pt x="428" y="382"/>
                  </a:moveTo>
                  <a:cubicBezTo>
                    <a:pt x="445" y="381"/>
                    <a:pt x="459" y="395"/>
                    <a:pt x="459" y="412"/>
                  </a:cubicBezTo>
                  <a:cubicBezTo>
                    <a:pt x="459" y="412"/>
                    <a:pt x="459" y="413"/>
                    <a:pt x="459" y="413"/>
                  </a:cubicBezTo>
                  <a:cubicBezTo>
                    <a:pt x="459" y="504"/>
                    <a:pt x="459" y="504"/>
                    <a:pt x="459" y="504"/>
                  </a:cubicBezTo>
                  <a:cubicBezTo>
                    <a:pt x="459" y="505"/>
                    <a:pt x="459" y="506"/>
                    <a:pt x="459" y="507"/>
                  </a:cubicBezTo>
                  <a:cubicBezTo>
                    <a:pt x="507" y="516"/>
                    <a:pt x="550" y="546"/>
                    <a:pt x="571" y="592"/>
                  </a:cubicBezTo>
                  <a:cubicBezTo>
                    <a:pt x="579" y="607"/>
                    <a:pt x="573" y="625"/>
                    <a:pt x="558" y="633"/>
                  </a:cubicBezTo>
                  <a:cubicBezTo>
                    <a:pt x="543" y="641"/>
                    <a:pt x="525" y="636"/>
                    <a:pt x="517" y="621"/>
                  </a:cubicBezTo>
                  <a:cubicBezTo>
                    <a:pt x="516" y="620"/>
                    <a:pt x="516" y="618"/>
                    <a:pt x="515" y="617"/>
                  </a:cubicBezTo>
                  <a:cubicBezTo>
                    <a:pt x="499" y="581"/>
                    <a:pt x="457" y="561"/>
                    <a:pt x="414" y="568"/>
                  </a:cubicBezTo>
                  <a:cubicBezTo>
                    <a:pt x="371" y="581"/>
                    <a:pt x="348" y="614"/>
                    <a:pt x="356" y="654"/>
                  </a:cubicBezTo>
                  <a:cubicBezTo>
                    <a:pt x="360" y="672"/>
                    <a:pt x="369" y="691"/>
                    <a:pt x="382" y="703"/>
                  </a:cubicBezTo>
                  <a:cubicBezTo>
                    <a:pt x="394" y="715"/>
                    <a:pt x="407" y="722"/>
                    <a:pt x="427" y="720"/>
                  </a:cubicBezTo>
                  <a:cubicBezTo>
                    <a:pt x="499" y="714"/>
                    <a:pt x="564" y="762"/>
                    <a:pt x="579" y="828"/>
                  </a:cubicBezTo>
                  <a:cubicBezTo>
                    <a:pt x="579" y="828"/>
                    <a:pt x="579" y="829"/>
                    <a:pt x="579" y="829"/>
                  </a:cubicBezTo>
                  <a:cubicBezTo>
                    <a:pt x="593" y="900"/>
                    <a:pt x="548" y="967"/>
                    <a:pt x="478" y="988"/>
                  </a:cubicBezTo>
                  <a:cubicBezTo>
                    <a:pt x="472" y="990"/>
                    <a:pt x="465" y="991"/>
                    <a:pt x="459" y="992"/>
                  </a:cubicBezTo>
                  <a:cubicBezTo>
                    <a:pt x="459" y="993"/>
                    <a:pt x="459" y="993"/>
                    <a:pt x="459" y="994"/>
                  </a:cubicBezTo>
                  <a:cubicBezTo>
                    <a:pt x="459" y="1085"/>
                    <a:pt x="459" y="1085"/>
                    <a:pt x="459" y="1085"/>
                  </a:cubicBezTo>
                  <a:cubicBezTo>
                    <a:pt x="460" y="1102"/>
                    <a:pt x="448" y="1117"/>
                    <a:pt x="431" y="1118"/>
                  </a:cubicBezTo>
                  <a:cubicBezTo>
                    <a:pt x="414" y="1120"/>
                    <a:pt x="399" y="1108"/>
                    <a:pt x="398" y="1091"/>
                  </a:cubicBezTo>
                  <a:cubicBezTo>
                    <a:pt x="398" y="1089"/>
                    <a:pt x="398" y="1087"/>
                    <a:pt x="398" y="1085"/>
                  </a:cubicBezTo>
                  <a:cubicBezTo>
                    <a:pt x="398" y="994"/>
                    <a:pt x="398" y="994"/>
                    <a:pt x="398" y="994"/>
                  </a:cubicBezTo>
                  <a:cubicBezTo>
                    <a:pt x="398" y="993"/>
                    <a:pt x="398" y="991"/>
                    <a:pt x="398" y="989"/>
                  </a:cubicBezTo>
                  <a:cubicBezTo>
                    <a:pt x="355" y="978"/>
                    <a:pt x="317" y="947"/>
                    <a:pt x="303" y="900"/>
                  </a:cubicBezTo>
                  <a:cubicBezTo>
                    <a:pt x="297" y="885"/>
                    <a:pt x="305" y="867"/>
                    <a:pt x="320" y="861"/>
                  </a:cubicBezTo>
                  <a:cubicBezTo>
                    <a:pt x="336" y="855"/>
                    <a:pt x="354" y="862"/>
                    <a:pt x="360" y="878"/>
                  </a:cubicBezTo>
                  <a:cubicBezTo>
                    <a:pt x="361" y="880"/>
                    <a:pt x="361" y="881"/>
                    <a:pt x="361" y="882"/>
                  </a:cubicBezTo>
                  <a:cubicBezTo>
                    <a:pt x="373" y="921"/>
                    <a:pt x="418" y="942"/>
                    <a:pt x="460" y="929"/>
                  </a:cubicBezTo>
                  <a:cubicBezTo>
                    <a:pt x="504" y="916"/>
                    <a:pt x="526" y="882"/>
                    <a:pt x="519" y="842"/>
                  </a:cubicBezTo>
                  <a:cubicBezTo>
                    <a:pt x="510" y="807"/>
                    <a:pt x="473" y="777"/>
                    <a:pt x="432" y="782"/>
                  </a:cubicBezTo>
                  <a:cubicBezTo>
                    <a:pt x="432" y="782"/>
                    <a:pt x="432" y="782"/>
                    <a:pt x="431" y="782"/>
                  </a:cubicBezTo>
                  <a:cubicBezTo>
                    <a:pt x="394" y="784"/>
                    <a:pt x="361" y="769"/>
                    <a:pt x="339" y="747"/>
                  </a:cubicBezTo>
                  <a:cubicBezTo>
                    <a:pt x="316" y="724"/>
                    <a:pt x="303" y="696"/>
                    <a:pt x="297" y="668"/>
                  </a:cubicBezTo>
                  <a:cubicBezTo>
                    <a:pt x="297" y="667"/>
                    <a:pt x="296" y="667"/>
                    <a:pt x="296" y="667"/>
                  </a:cubicBezTo>
                  <a:cubicBezTo>
                    <a:pt x="282" y="596"/>
                    <a:pt x="328" y="529"/>
                    <a:pt x="397" y="508"/>
                  </a:cubicBezTo>
                  <a:cubicBezTo>
                    <a:pt x="398" y="508"/>
                    <a:pt x="398" y="508"/>
                    <a:pt x="398" y="508"/>
                  </a:cubicBezTo>
                  <a:cubicBezTo>
                    <a:pt x="398" y="506"/>
                    <a:pt x="398" y="505"/>
                    <a:pt x="398" y="504"/>
                  </a:cubicBezTo>
                  <a:cubicBezTo>
                    <a:pt x="398" y="413"/>
                    <a:pt x="398" y="413"/>
                    <a:pt x="398" y="413"/>
                  </a:cubicBezTo>
                  <a:cubicBezTo>
                    <a:pt x="397" y="397"/>
                    <a:pt x="409" y="383"/>
                    <a:pt x="425" y="382"/>
                  </a:cubicBezTo>
                  <a:cubicBezTo>
                    <a:pt x="426" y="382"/>
                    <a:pt x="427" y="382"/>
                    <a:pt x="428" y="3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AAC832"/>
                </a:solidFill>
              </a:endParaRPr>
            </a:p>
          </p:txBody>
        </p:sp>
        <p:sp>
          <p:nvSpPr>
            <p:cNvPr id="188" name="Freeform 15">
              <a:extLst>
                <a:ext uri="{FF2B5EF4-FFF2-40B4-BE49-F238E27FC236}">
                  <a16:creationId xmlns:a16="http://schemas.microsoft.com/office/drawing/2014/main" id="{5DECB667-A56F-4A9B-8188-B3FF60362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3" y="-1"/>
              <a:ext cx="691" cy="637"/>
            </a:xfrm>
            <a:custGeom>
              <a:avLst/>
              <a:gdLst>
                <a:gd name="T0" fmla="*/ 0 w 367"/>
                <a:gd name="T1" fmla="*/ 339 h 339"/>
                <a:gd name="T2" fmla="*/ 367 w 367"/>
                <a:gd name="T3" fmla="*/ 337 h 339"/>
                <a:gd name="T4" fmla="*/ 367 w 367"/>
                <a:gd name="T5" fmla="*/ 184 h 339"/>
                <a:gd name="T6" fmla="*/ 183 w 367"/>
                <a:gd name="T7" fmla="*/ 0 h 339"/>
                <a:gd name="T8" fmla="*/ 0 w 367"/>
                <a:gd name="T9" fmla="*/ 184 h 339"/>
                <a:gd name="T10" fmla="*/ 0 w 367"/>
                <a:gd name="T11" fmla="*/ 33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7" h="339">
                  <a:moveTo>
                    <a:pt x="0" y="339"/>
                  </a:moveTo>
                  <a:cubicBezTo>
                    <a:pt x="367" y="337"/>
                    <a:pt x="367" y="337"/>
                    <a:pt x="367" y="337"/>
                  </a:cubicBezTo>
                  <a:cubicBezTo>
                    <a:pt x="367" y="184"/>
                    <a:pt x="367" y="184"/>
                    <a:pt x="367" y="184"/>
                  </a:cubicBezTo>
                  <a:cubicBezTo>
                    <a:pt x="367" y="82"/>
                    <a:pt x="285" y="0"/>
                    <a:pt x="183" y="0"/>
                  </a:cubicBezTo>
                  <a:cubicBezTo>
                    <a:pt x="82" y="0"/>
                    <a:pt x="0" y="82"/>
                    <a:pt x="0" y="184"/>
                  </a:cubicBezTo>
                  <a:lnTo>
                    <a:pt x="0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AAC832"/>
                </a:solidFill>
              </a:endParaRPr>
            </a:p>
          </p:txBody>
        </p:sp>
      </p:grpSp>
      <p:grpSp>
        <p:nvGrpSpPr>
          <p:cNvPr id="192" name="Group 4">
            <a:extLst>
              <a:ext uri="{FF2B5EF4-FFF2-40B4-BE49-F238E27FC236}">
                <a16:creationId xmlns:a16="http://schemas.microsoft.com/office/drawing/2014/main" id="{B75CE19D-E8F5-47C1-9220-D7A52B3AD0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41250" y="4386361"/>
            <a:ext cx="571881" cy="628610"/>
            <a:chOff x="911" y="1767"/>
            <a:chExt cx="802" cy="1139"/>
          </a:xfrm>
          <a:solidFill>
            <a:srgbClr val="F58220"/>
          </a:solidFill>
        </p:grpSpPr>
        <p:sp>
          <p:nvSpPr>
            <p:cNvPr id="193" name="Freeform 5">
              <a:extLst>
                <a:ext uri="{FF2B5EF4-FFF2-40B4-BE49-F238E27FC236}">
                  <a16:creationId xmlns:a16="http://schemas.microsoft.com/office/drawing/2014/main" id="{13B69705-A2FC-421D-A22D-DDC752BB7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" y="2243"/>
              <a:ext cx="135" cy="150"/>
            </a:xfrm>
            <a:custGeom>
              <a:avLst/>
              <a:gdLst>
                <a:gd name="T0" fmla="*/ 118 w 262"/>
                <a:gd name="T1" fmla="*/ 291 h 291"/>
                <a:gd name="T2" fmla="*/ 137 w 262"/>
                <a:gd name="T3" fmla="*/ 216 h 291"/>
                <a:gd name="T4" fmla="*/ 139 w 262"/>
                <a:gd name="T5" fmla="*/ 193 h 291"/>
                <a:gd name="T6" fmla="*/ 193 w 262"/>
                <a:gd name="T7" fmla="*/ 114 h 291"/>
                <a:gd name="T8" fmla="*/ 229 w 262"/>
                <a:gd name="T9" fmla="*/ 88 h 291"/>
                <a:gd name="T10" fmla="*/ 252 w 262"/>
                <a:gd name="T11" fmla="*/ 62 h 291"/>
                <a:gd name="T12" fmla="*/ 262 w 262"/>
                <a:gd name="T13" fmla="*/ 0 h 291"/>
                <a:gd name="T14" fmla="*/ 0 w 262"/>
                <a:gd name="T15" fmla="*/ 291 h 291"/>
                <a:gd name="T16" fmla="*/ 2 w 262"/>
                <a:gd name="T17" fmla="*/ 291 h 291"/>
                <a:gd name="T18" fmla="*/ 118 w 262"/>
                <a:gd name="T19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91">
                  <a:moveTo>
                    <a:pt x="118" y="291"/>
                  </a:moveTo>
                  <a:cubicBezTo>
                    <a:pt x="121" y="267"/>
                    <a:pt x="128" y="241"/>
                    <a:pt x="137" y="216"/>
                  </a:cubicBezTo>
                  <a:cubicBezTo>
                    <a:pt x="135" y="208"/>
                    <a:pt x="136" y="200"/>
                    <a:pt x="139" y="193"/>
                  </a:cubicBezTo>
                  <a:cubicBezTo>
                    <a:pt x="154" y="161"/>
                    <a:pt x="172" y="133"/>
                    <a:pt x="193" y="114"/>
                  </a:cubicBezTo>
                  <a:cubicBezTo>
                    <a:pt x="204" y="103"/>
                    <a:pt x="216" y="94"/>
                    <a:pt x="229" y="88"/>
                  </a:cubicBezTo>
                  <a:cubicBezTo>
                    <a:pt x="234" y="77"/>
                    <a:pt x="242" y="67"/>
                    <a:pt x="252" y="62"/>
                  </a:cubicBezTo>
                  <a:cubicBezTo>
                    <a:pt x="253" y="40"/>
                    <a:pt x="256" y="20"/>
                    <a:pt x="262" y="0"/>
                  </a:cubicBezTo>
                  <a:cubicBezTo>
                    <a:pt x="111" y="40"/>
                    <a:pt x="14" y="5"/>
                    <a:pt x="0" y="291"/>
                  </a:cubicBezTo>
                  <a:cubicBezTo>
                    <a:pt x="1" y="291"/>
                    <a:pt x="1" y="291"/>
                    <a:pt x="2" y="291"/>
                  </a:cubicBezTo>
                  <a:lnTo>
                    <a:pt x="118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6">
              <a:extLst>
                <a:ext uri="{FF2B5EF4-FFF2-40B4-BE49-F238E27FC236}">
                  <a16:creationId xmlns:a16="http://schemas.microsoft.com/office/drawing/2014/main" id="{97A431F9-6C29-4341-B8C1-B78C29EF0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" y="2196"/>
              <a:ext cx="523" cy="197"/>
            </a:xfrm>
            <a:custGeom>
              <a:avLst/>
              <a:gdLst>
                <a:gd name="T0" fmla="*/ 1010 w 1010"/>
                <a:gd name="T1" fmla="*/ 381 h 381"/>
                <a:gd name="T2" fmla="*/ 756 w 1010"/>
                <a:gd name="T3" fmla="*/ 92 h 381"/>
                <a:gd name="T4" fmla="*/ 767 w 1010"/>
                <a:gd name="T5" fmla="*/ 155 h 381"/>
                <a:gd name="T6" fmla="*/ 851 w 1010"/>
                <a:gd name="T7" fmla="*/ 259 h 381"/>
                <a:gd name="T8" fmla="*/ 744 w 1010"/>
                <a:gd name="T9" fmla="*/ 366 h 381"/>
                <a:gd name="T10" fmla="*/ 637 w 1010"/>
                <a:gd name="T11" fmla="*/ 259 h 381"/>
                <a:gd name="T12" fmla="*/ 718 w 1010"/>
                <a:gd name="T13" fmla="*/ 155 h 381"/>
                <a:gd name="T14" fmla="*/ 695 w 1010"/>
                <a:gd name="T15" fmla="*/ 74 h 381"/>
                <a:gd name="T16" fmla="*/ 565 w 1010"/>
                <a:gd name="T17" fmla="*/ 0 h 381"/>
                <a:gd name="T18" fmla="*/ 427 w 1010"/>
                <a:gd name="T19" fmla="*/ 296 h 381"/>
                <a:gd name="T20" fmla="*/ 392 w 1010"/>
                <a:gd name="T21" fmla="*/ 188 h 381"/>
                <a:gd name="T22" fmla="*/ 406 w 1010"/>
                <a:gd name="T23" fmla="*/ 162 h 381"/>
                <a:gd name="T24" fmla="*/ 432 w 1010"/>
                <a:gd name="T25" fmla="*/ 100 h 381"/>
                <a:gd name="T26" fmla="*/ 396 w 1010"/>
                <a:gd name="T27" fmla="*/ 67 h 381"/>
                <a:gd name="T28" fmla="*/ 354 w 1010"/>
                <a:gd name="T29" fmla="*/ 67 h 381"/>
                <a:gd name="T30" fmla="*/ 312 w 1010"/>
                <a:gd name="T31" fmla="*/ 67 h 381"/>
                <a:gd name="T32" fmla="*/ 276 w 1010"/>
                <a:gd name="T33" fmla="*/ 100 h 381"/>
                <a:gd name="T34" fmla="*/ 302 w 1010"/>
                <a:gd name="T35" fmla="*/ 162 h 381"/>
                <a:gd name="T36" fmla="*/ 316 w 1010"/>
                <a:gd name="T37" fmla="*/ 188 h 381"/>
                <a:gd name="T38" fmla="*/ 281 w 1010"/>
                <a:gd name="T39" fmla="*/ 296 h 381"/>
                <a:gd name="T40" fmla="*/ 143 w 1010"/>
                <a:gd name="T41" fmla="*/ 0 h 381"/>
                <a:gd name="T42" fmla="*/ 24 w 1010"/>
                <a:gd name="T43" fmla="*/ 69 h 381"/>
                <a:gd name="T44" fmla="*/ 0 w 1010"/>
                <a:gd name="T45" fmla="*/ 152 h 381"/>
                <a:gd name="T46" fmla="*/ 22 w 1010"/>
                <a:gd name="T47" fmla="*/ 176 h 381"/>
                <a:gd name="T48" fmla="*/ 112 w 1010"/>
                <a:gd name="T49" fmla="*/ 278 h 381"/>
                <a:gd name="T50" fmla="*/ 113 w 1010"/>
                <a:gd name="T51" fmla="*/ 304 h 381"/>
                <a:gd name="T52" fmla="*/ 133 w 1010"/>
                <a:gd name="T53" fmla="*/ 381 h 381"/>
                <a:gd name="T54" fmla="*/ 1008 w 1010"/>
                <a:gd name="T55" fmla="*/ 381 h 381"/>
                <a:gd name="T56" fmla="*/ 1010 w 1010"/>
                <a:gd name="T57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10" h="381">
                  <a:moveTo>
                    <a:pt x="1010" y="381"/>
                  </a:moveTo>
                  <a:cubicBezTo>
                    <a:pt x="996" y="100"/>
                    <a:pt x="902" y="128"/>
                    <a:pt x="756" y="92"/>
                  </a:cubicBezTo>
                  <a:cubicBezTo>
                    <a:pt x="762" y="113"/>
                    <a:pt x="766" y="134"/>
                    <a:pt x="767" y="155"/>
                  </a:cubicBezTo>
                  <a:cubicBezTo>
                    <a:pt x="815" y="166"/>
                    <a:pt x="851" y="208"/>
                    <a:pt x="851" y="259"/>
                  </a:cubicBezTo>
                  <a:cubicBezTo>
                    <a:pt x="851" y="318"/>
                    <a:pt x="803" y="366"/>
                    <a:pt x="744" y="366"/>
                  </a:cubicBezTo>
                  <a:cubicBezTo>
                    <a:pt x="685" y="366"/>
                    <a:pt x="637" y="318"/>
                    <a:pt x="637" y="259"/>
                  </a:cubicBezTo>
                  <a:cubicBezTo>
                    <a:pt x="637" y="209"/>
                    <a:pt x="671" y="167"/>
                    <a:pt x="718" y="155"/>
                  </a:cubicBezTo>
                  <a:cubicBezTo>
                    <a:pt x="716" y="127"/>
                    <a:pt x="708" y="99"/>
                    <a:pt x="695" y="74"/>
                  </a:cubicBezTo>
                  <a:cubicBezTo>
                    <a:pt x="655" y="59"/>
                    <a:pt x="611" y="36"/>
                    <a:pt x="565" y="0"/>
                  </a:cubicBezTo>
                  <a:cubicBezTo>
                    <a:pt x="427" y="296"/>
                    <a:pt x="427" y="296"/>
                    <a:pt x="427" y="296"/>
                  </a:cubicBezTo>
                  <a:cubicBezTo>
                    <a:pt x="392" y="188"/>
                    <a:pt x="392" y="188"/>
                    <a:pt x="392" y="188"/>
                  </a:cubicBezTo>
                  <a:cubicBezTo>
                    <a:pt x="399" y="183"/>
                    <a:pt x="404" y="174"/>
                    <a:pt x="406" y="162"/>
                  </a:cubicBezTo>
                  <a:cubicBezTo>
                    <a:pt x="432" y="100"/>
                    <a:pt x="432" y="100"/>
                    <a:pt x="432" y="100"/>
                  </a:cubicBezTo>
                  <a:cubicBezTo>
                    <a:pt x="432" y="82"/>
                    <a:pt x="416" y="67"/>
                    <a:pt x="396" y="67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12" y="67"/>
                    <a:pt x="312" y="67"/>
                    <a:pt x="312" y="67"/>
                  </a:cubicBezTo>
                  <a:cubicBezTo>
                    <a:pt x="292" y="67"/>
                    <a:pt x="276" y="82"/>
                    <a:pt x="276" y="100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4" y="174"/>
                    <a:pt x="309" y="183"/>
                    <a:pt x="316" y="188"/>
                  </a:cubicBezTo>
                  <a:cubicBezTo>
                    <a:pt x="281" y="296"/>
                    <a:pt x="281" y="296"/>
                    <a:pt x="281" y="296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01" y="33"/>
                    <a:pt x="61" y="54"/>
                    <a:pt x="24" y="69"/>
                  </a:cubicBezTo>
                  <a:cubicBezTo>
                    <a:pt x="9" y="94"/>
                    <a:pt x="1" y="122"/>
                    <a:pt x="0" y="152"/>
                  </a:cubicBezTo>
                  <a:cubicBezTo>
                    <a:pt x="9" y="157"/>
                    <a:pt x="17" y="166"/>
                    <a:pt x="22" y="176"/>
                  </a:cubicBezTo>
                  <a:cubicBezTo>
                    <a:pt x="57" y="193"/>
                    <a:pt x="88" y="228"/>
                    <a:pt x="112" y="278"/>
                  </a:cubicBezTo>
                  <a:cubicBezTo>
                    <a:pt x="116" y="286"/>
                    <a:pt x="116" y="295"/>
                    <a:pt x="113" y="304"/>
                  </a:cubicBezTo>
                  <a:cubicBezTo>
                    <a:pt x="123" y="329"/>
                    <a:pt x="130" y="356"/>
                    <a:pt x="133" y="381"/>
                  </a:cubicBezTo>
                  <a:cubicBezTo>
                    <a:pt x="1008" y="381"/>
                    <a:pt x="1008" y="381"/>
                    <a:pt x="1008" y="381"/>
                  </a:cubicBezTo>
                  <a:cubicBezTo>
                    <a:pt x="1009" y="381"/>
                    <a:pt x="1009" y="381"/>
                    <a:pt x="1010" y="3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Freeform 7">
              <a:extLst>
                <a:ext uri="{FF2B5EF4-FFF2-40B4-BE49-F238E27FC236}">
                  <a16:creationId xmlns:a16="http://schemas.microsoft.com/office/drawing/2014/main" id="{B04BB84B-B461-461C-B8D4-27EBFF05B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" y="2318"/>
              <a:ext cx="107" cy="75"/>
            </a:xfrm>
            <a:custGeom>
              <a:avLst/>
              <a:gdLst>
                <a:gd name="T0" fmla="*/ 191 w 207"/>
                <a:gd name="T1" fmla="*/ 87 h 145"/>
                <a:gd name="T2" fmla="*/ 177 w 207"/>
                <a:gd name="T3" fmla="*/ 72 h 145"/>
                <a:gd name="T4" fmla="*/ 105 w 207"/>
                <a:gd name="T5" fmla="*/ 0 h 145"/>
                <a:gd name="T6" fmla="*/ 31 w 207"/>
                <a:gd name="T7" fmla="*/ 76 h 145"/>
                <a:gd name="T8" fmla="*/ 14 w 207"/>
                <a:gd name="T9" fmla="*/ 93 h 145"/>
                <a:gd name="T10" fmla="*/ 0 w 207"/>
                <a:gd name="T11" fmla="*/ 145 h 145"/>
                <a:gd name="T12" fmla="*/ 207 w 207"/>
                <a:gd name="T13" fmla="*/ 145 h 145"/>
                <a:gd name="T14" fmla="*/ 191 w 207"/>
                <a:gd name="T15" fmla="*/ 8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" h="145">
                  <a:moveTo>
                    <a:pt x="191" y="87"/>
                  </a:moveTo>
                  <a:cubicBezTo>
                    <a:pt x="185" y="84"/>
                    <a:pt x="180" y="79"/>
                    <a:pt x="177" y="72"/>
                  </a:cubicBezTo>
                  <a:cubicBezTo>
                    <a:pt x="156" y="28"/>
                    <a:pt x="128" y="0"/>
                    <a:pt x="105" y="0"/>
                  </a:cubicBezTo>
                  <a:cubicBezTo>
                    <a:pt x="81" y="0"/>
                    <a:pt x="51" y="31"/>
                    <a:pt x="31" y="76"/>
                  </a:cubicBezTo>
                  <a:cubicBezTo>
                    <a:pt x="27" y="83"/>
                    <a:pt x="21" y="90"/>
                    <a:pt x="14" y="93"/>
                  </a:cubicBezTo>
                  <a:cubicBezTo>
                    <a:pt x="7" y="110"/>
                    <a:pt x="3" y="128"/>
                    <a:pt x="0" y="145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204" y="126"/>
                    <a:pt x="199" y="106"/>
                    <a:pt x="191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" name="Freeform 8">
              <a:extLst>
                <a:ext uri="{FF2B5EF4-FFF2-40B4-BE49-F238E27FC236}">
                  <a16:creationId xmlns:a16="http://schemas.microsoft.com/office/drawing/2014/main" id="{B49BD6A3-84DB-45E1-9481-B1CE94E43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" y="1767"/>
              <a:ext cx="360" cy="426"/>
            </a:xfrm>
            <a:custGeom>
              <a:avLst/>
              <a:gdLst>
                <a:gd name="T0" fmla="*/ 663 w 696"/>
                <a:gd name="T1" fmla="*/ 304 h 824"/>
                <a:gd name="T2" fmla="*/ 543 w 696"/>
                <a:gd name="T3" fmla="*/ 62 h 824"/>
                <a:gd name="T4" fmla="*/ 349 w 696"/>
                <a:gd name="T5" fmla="*/ 0 h 824"/>
                <a:gd name="T6" fmla="*/ 156 w 696"/>
                <a:gd name="T7" fmla="*/ 60 h 824"/>
                <a:gd name="T8" fmla="*/ 32 w 696"/>
                <a:gd name="T9" fmla="*/ 338 h 824"/>
                <a:gd name="T10" fmla="*/ 31 w 696"/>
                <a:gd name="T11" fmla="*/ 355 h 824"/>
                <a:gd name="T12" fmla="*/ 9 w 696"/>
                <a:gd name="T13" fmla="*/ 461 h 824"/>
                <a:gd name="T14" fmla="*/ 61 w 696"/>
                <a:gd name="T15" fmla="*/ 553 h 824"/>
                <a:gd name="T16" fmla="*/ 349 w 696"/>
                <a:gd name="T17" fmla="*/ 824 h 824"/>
                <a:gd name="T18" fmla="*/ 638 w 696"/>
                <a:gd name="T19" fmla="*/ 552 h 824"/>
                <a:gd name="T20" fmla="*/ 687 w 696"/>
                <a:gd name="T21" fmla="*/ 461 h 824"/>
                <a:gd name="T22" fmla="*/ 668 w 696"/>
                <a:gd name="T23" fmla="*/ 356 h 824"/>
                <a:gd name="T24" fmla="*/ 663 w 696"/>
                <a:gd name="T25" fmla="*/ 304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6" h="824">
                  <a:moveTo>
                    <a:pt x="663" y="304"/>
                  </a:moveTo>
                  <a:cubicBezTo>
                    <a:pt x="655" y="157"/>
                    <a:pt x="610" y="91"/>
                    <a:pt x="543" y="62"/>
                  </a:cubicBezTo>
                  <a:cubicBezTo>
                    <a:pt x="496" y="24"/>
                    <a:pt x="433" y="0"/>
                    <a:pt x="349" y="0"/>
                  </a:cubicBezTo>
                  <a:cubicBezTo>
                    <a:pt x="266" y="0"/>
                    <a:pt x="203" y="23"/>
                    <a:pt x="156" y="60"/>
                  </a:cubicBezTo>
                  <a:cubicBezTo>
                    <a:pt x="83" y="91"/>
                    <a:pt x="35" y="164"/>
                    <a:pt x="32" y="338"/>
                  </a:cubicBezTo>
                  <a:cubicBezTo>
                    <a:pt x="32" y="344"/>
                    <a:pt x="31" y="349"/>
                    <a:pt x="31" y="355"/>
                  </a:cubicBezTo>
                  <a:cubicBezTo>
                    <a:pt x="9" y="359"/>
                    <a:pt x="0" y="406"/>
                    <a:pt x="9" y="461"/>
                  </a:cubicBezTo>
                  <a:cubicBezTo>
                    <a:pt x="18" y="511"/>
                    <a:pt x="40" y="550"/>
                    <a:pt x="61" y="553"/>
                  </a:cubicBezTo>
                  <a:cubicBezTo>
                    <a:pt x="112" y="692"/>
                    <a:pt x="222" y="824"/>
                    <a:pt x="349" y="824"/>
                  </a:cubicBezTo>
                  <a:cubicBezTo>
                    <a:pt x="477" y="824"/>
                    <a:pt x="587" y="692"/>
                    <a:pt x="638" y="552"/>
                  </a:cubicBezTo>
                  <a:cubicBezTo>
                    <a:pt x="658" y="546"/>
                    <a:pt x="679" y="509"/>
                    <a:pt x="687" y="461"/>
                  </a:cubicBezTo>
                  <a:cubicBezTo>
                    <a:pt x="696" y="409"/>
                    <a:pt x="687" y="363"/>
                    <a:pt x="668" y="356"/>
                  </a:cubicBezTo>
                  <a:cubicBezTo>
                    <a:pt x="667" y="339"/>
                    <a:pt x="665" y="322"/>
                    <a:pt x="663" y="3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Oval 9">
              <a:extLst>
                <a:ext uri="{FF2B5EF4-FFF2-40B4-BE49-F238E27FC236}">
                  <a16:creationId xmlns:a16="http://schemas.microsoft.com/office/drawing/2014/main" id="{76F549DD-2DEE-4A6A-ABC7-F5D2139AA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305"/>
              <a:ext cx="52" cy="5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10">
              <a:extLst>
                <a:ext uri="{FF2B5EF4-FFF2-40B4-BE49-F238E27FC236}">
                  <a16:creationId xmlns:a16="http://schemas.microsoft.com/office/drawing/2014/main" id="{656AA79B-AA7C-44B6-9101-8B39CAE0D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" y="2880"/>
              <a:ext cx="640" cy="26"/>
            </a:xfrm>
            <a:custGeom>
              <a:avLst/>
              <a:gdLst>
                <a:gd name="T0" fmla="*/ 1211 w 1236"/>
                <a:gd name="T1" fmla="*/ 0 h 50"/>
                <a:gd name="T2" fmla="*/ 25 w 1236"/>
                <a:gd name="T3" fmla="*/ 0 h 50"/>
                <a:gd name="T4" fmla="*/ 0 w 1236"/>
                <a:gd name="T5" fmla="*/ 25 h 50"/>
                <a:gd name="T6" fmla="*/ 25 w 1236"/>
                <a:gd name="T7" fmla="*/ 50 h 50"/>
                <a:gd name="T8" fmla="*/ 1211 w 1236"/>
                <a:gd name="T9" fmla="*/ 50 h 50"/>
                <a:gd name="T10" fmla="*/ 1236 w 1236"/>
                <a:gd name="T11" fmla="*/ 25 h 50"/>
                <a:gd name="T12" fmla="*/ 1211 w 1236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6" h="50">
                  <a:moveTo>
                    <a:pt x="1211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1211" y="50"/>
                    <a:pt x="1211" y="50"/>
                    <a:pt x="1211" y="50"/>
                  </a:cubicBezTo>
                  <a:cubicBezTo>
                    <a:pt x="1225" y="50"/>
                    <a:pt x="1236" y="39"/>
                    <a:pt x="1236" y="25"/>
                  </a:cubicBezTo>
                  <a:cubicBezTo>
                    <a:pt x="1236" y="11"/>
                    <a:pt x="1225" y="0"/>
                    <a:pt x="12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11">
              <a:extLst>
                <a:ext uri="{FF2B5EF4-FFF2-40B4-BE49-F238E27FC236}">
                  <a16:creationId xmlns:a16="http://schemas.microsoft.com/office/drawing/2014/main" id="{E41F5CBA-510B-427D-84EC-8A6FB355D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1" y="2418"/>
              <a:ext cx="802" cy="451"/>
            </a:xfrm>
            <a:custGeom>
              <a:avLst/>
              <a:gdLst>
                <a:gd name="T0" fmla="*/ 1431 w 1550"/>
                <a:gd name="T1" fmla="*/ 0 h 873"/>
                <a:gd name="T2" fmla="*/ 1429 w 1550"/>
                <a:gd name="T3" fmla="*/ 0 h 873"/>
                <a:gd name="T4" fmla="*/ 554 w 1550"/>
                <a:gd name="T5" fmla="*/ 0 h 873"/>
                <a:gd name="T6" fmla="*/ 499 w 1550"/>
                <a:gd name="T7" fmla="*/ 0 h 873"/>
                <a:gd name="T8" fmla="*/ 292 w 1550"/>
                <a:gd name="T9" fmla="*/ 0 h 873"/>
                <a:gd name="T10" fmla="*/ 237 w 1550"/>
                <a:gd name="T11" fmla="*/ 0 h 873"/>
                <a:gd name="T12" fmla="*/ 121 w 1550"/>
                <a:gd name="T13" fmla="*/ 0 h 873"/>
                <a:gd name="T14" fmla="*/ 119 w 1550"/>
                <a:gd name="T15" fmla="*/ 0 h 873"/>
                <a:gd name="T16" fmla="*/ 0 w 1550"/>
                <a:gd name="T17" fmla="*/ 121 h 873"/>
                <a:gd name="T18" fmla="*/ 0 w 1550"/>
                <a:gd name="T19" fmla="*/ 123 h 873"/>
                <a:gd name="T20" fmla="*/ 1 w 1550"/>
                <a:gd name="T21" fmla="*/ 126 h 873"/>
                <a:gd name="T22" fmla="*/ 110 w 1550"/>
                <a:gd name="T23" fmla="*/ 756 h 873"/>
                <a:gd name="T24" fmla="*/ 230 w 1550"/>
                <a:gd name="T25" fmla="*/ 873 h 873"/>
                <a:gd name="T26" fmla="*/ 1320 w 1550"/>
                <a:gd name="T27" fmla="*/ 873 h 873"/>
                <a:gd name="T28" fmla="*/ 1440 w 1550"/>
                <a:gd name="T29" fmla="*/ 756 h 873"/>
                <a:gd name="T30" fmla="*/ 1549 w 1550"/>
                <a:gd name="T31" fmla="*/ 126 h 873"/>
                <a:gd name="T32" fmla="*/ 1550 w 1550"/>
                <a:gd name="T33" fmla="*/ 123 h 873"/>
                <a:gd name="T34" fmla="*/ 1550 w 1550"/>
                <a:gd name="T35" fmla="*/ 121 h 873"/>
                <a:gd name="T36" fmla="*/ 1431 w 1550"/>
                <a:gd name="T37" fmla="*/ 0 h 873"/>
                <a:gd name="T38" fmla="*/ 775 w 1550"/>
                <a:gd name="T39" fmla="*/ 488 h 873"/>
                <a:gd name="T40" fmla="*/ 723 w 1550"/>
                <a:gd name="T41" fmla="*/ 437 h 873"/>
                <a:gd name="T42" fmla="*/ 775 w 1550"/>
                <a:gd name="T43" fmla="*/ 385 h 873"/>
                <a:gd name="T44" fmla="*/ 827 w 1550"/>
                <a:gd name="T45" fmla="*/ 437 h 873"/>
                <a:gd name="T46" fmla="*/ 775 w 1550"/>
                <a:gd name="T47" fmla="*/ 488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50" h="873">
                  <a:moveTo>
                    <a:pt x="1431" y="0"/>
                  </a:moveTo>
                  <a:cubicBezTo>
                    <a:pt x="1430" y="0"/>
                    <a:pt x="1430" y="0"/>
                    <a:pt x="142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499" y="0"/>
                    <a:pt x="499" y="0"/>
                    <a:pt x="499" y="0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0" y="0"/>
                    <a:pt x="120" y="0"/>
                    <a:pt x="119" y="0"/>
                  </a:cubicBezTo>
                  <a:cubicBezTo>
                    <a:pt x="54" y="1"/>
                    <a:pt x="0" y="55"/>
                    <a:pt x="0" y="121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10" y="756"/>
                    <a:pt x="110" y="756"/>
                    <a:pt x="110" y="756"/>
                  </a:cubicBezTo>
                  <a:cubicBezTo>
                    <a:pt x="111" y="821"/>
                    <a:pt x="164" y="873"/>
                    <a:pt x="230" y="873"/>
                  </a:cubicBezTo>
                  <a:cubicBezTo>
                    <a:pt x="1320" y="873"/>
                    <a:pt x="1320" y="873"/>
                    <a:pt x="1320" y="873"/>
                  </a:cubicBezTo>
                  <a:cubicBezTo>
                    <a:pt x="1386" y="873"/>
                    <a:pt x="1439" y="821"/>
                    <a:pt x="1440" y="756"/>
                  </a:cubicBezTo>
                  <a:cubicBezTo>
                    <a:pt x="1549" y="126"/>
                    <a:pt x="1549" y="126"/>
                    <a:pt x="1549" y="126"/>
                  </a:cubicBezTo>
                  <a:cubicBezTo>
                    <a:pt x="1550" y="123"/>
                    <a:pt x="1550" y="123"/>
                    <a:pt x="1550" y="123"/>
                  </a:cubicBezTo>
                  <a:cubicBezTo>
                    <a:pt x="1550" y="121"/>
                    <a:pt x="1550" y="121"/>
                    <a:pt x="1550" y="121"/>
                  </a:cubicBezTo>
                  <a:cubicBezTo>
                    <a:pt x="1550" y="55"/>
                    <a:pt x="1496" y="1"/>
                    <a:pt x="1431" y="0"/>
                  </a:cubicBezTo>
                  <a:close/>
                  <a:moveTo>
                    <a:pt x="775" y="488"/>
                  </a:moveTo>
                  <a:cubicBezTo>
                    <a:pt x="746" y="488"/>
                    <a:pt x="723" y="465"/>
                    <a:pt x="723" y="437"/>
                  </a:cubicBezTo>
                  <a:cubicBezTo>
                    <a:pt x="723" y="408"/>
                    <a:pt x="746" y="385"/>
                    <a:pt x="775" y="385"/>
                  </a:cubicBezTo>
                  <a:cubicBezTo>
                    <a:pt x="804" y="385"/>
                    <a:pt x="827" y="408"/>
                    <a:pt x="827" y="437"/>
                  </a:cubicBezTo>
                  <a:cubicBezTo>
                    <a:pt x="827" y="465"/>
                    <a:pt x="804" y="488"/>
                    <a:pt x="775" y="4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07" name="Group 50">
            <a:extLst>
              <a:ext uri="{FF2B5EF4-FFF2-40B4-BE49-F238E27FC236}">
                <a16:creationId xmlns:a16="http://schemas.microsoft.com/office/drawing/2014/main" id="{BF399AD5-88A4-4BFE-AF1B-76F8663504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08674" y="2592004"/>
            <a:ext cx="559950" cy="564260"/>
            <a:chOff x="2539" y="852"/>
            <a:chExt cx="2598" cy="2618"/>
          </a:xfrm>
          <a:solidFill>
            <a:srgbClr val="5C068C"/>
          </a:solidFill>
        </p:grpSpPr>
        <p:sp>
          <p:nvSpPr>
            <p:cNvPr id="208" name="Freeform 51">
              <a:extLst>
                <a:ext uri="{FF2B5EF4-FFF2-40B4-BE49-F238E27FC236}">
                  <a16:creationId xmlns:a16="http://schemas.microsoft.com/office/drawing/2014/main" id="{DE531B7B-9636-494A-808D-A4C71F77C3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9" y="852"/>
              <a:ext cx="2598" cy="2618"/>
            </a:xfrm>
            <a:custGeom>
              <a:avLst/>
              <a:gdLst>
                <a:gd name="T0" fmla="*/ 605 w 2598"/>
                <a:gd name="T1" fmla="*/ 1992 h 2618"/>
                <a:gd name="T2" fmla="*/ 1241 w 2598"/>
                <a:gd name="T3" fmla="*/ 2513 h 2618"/>
                <a:gd name="T4" fmla="*/ 1361 w 2598"/>
                <a:gd name="T5" fmla="*/ 2513 h 2618"/>
                <a:gd name="T6" fmla="*/ 1999 w 2598"/>
                <a:gd name="T7" fmla="*/ 1992 h 2618"/>
                <a:gd name="T8" fmla="*/ 1361 w 2598"/>
                <a:gd name="T9" fmla="*/ 2513 h 2618"/>
                <a:gd name="T10" fmla="*/ 605 w 2598"/>
                <a:gd name="T11" fmla="*/ 1517 h 2618"/>
                <a:gd name="T12" fmla="*/ 834 w 2598"/>
                <a:gd name="T13" fmla="*/ 1797 h 2618"/>
                <a:gd name="T14" fmla="*/ 894 w 2598"/>
                <a:gd name="T15" fmla="*/ 1797 h 2618"/>
                <a:gd name="T16" fmla="*/ 1126 w 2598"/>
                <a:gd name="T17" fmla="*/ 1517 h 2618"/>
                <a:gd name="T18" fmla="*/ 894 w 2598"/>
                <a:gd name="T19" fmla="*/ 1797 h 2618"/>
                <a:gd name="T20" fmla="*/ 1482 w 2598"/>
                <a:gd name="T21" fmla="*/ 1517 h 2618"/>
                <a:gd name="T22" fmla="*/ 1713 w 2598"/>
                <a:gd name="T23" fmla="*/ 1797 h 2618"/>
                <a:gd name="T24" fmla="*/ 1774 w 2598"/>
                <a:gd name="T25" fmla="*/ 1797 h 2618"/>
                <a:gd name="T26" fmla="*/ 2005 w 2598"/>
                <a:gd name="T27" fmla="*/ 1517 h 2618"/>
                <a:gd name="T28" fmla="*/ 1774 w 2598"/>
                <a:gd name="T29" fmla="*/ 1797 h 2618"/>
                <a:gd name="T30" fmla="*/ 605 w 2598"/>
                <a:gd name="T31" fmla="*/ 1141 h 2618"/>
                <a:gd name="T32" fmla="*/ 834 w 2598"/>
                <a:gd name="T33" fmla="*/ 1421 h 2618"/>
                <a:gd name="T34" fmla="*/ 894 w 2598"/>
                <a:gd name="T35" fmla="*/ 1421 h 2618"/>
                <a:gd name="T36" fmla="*/ 1126 w 2598"/>
                <a:gd name="T37" fmla="*/ 1141 h 2618"/>
                <a:gd name="T38" fmla="*/ 894 w 2598"/>
                <a:gd name="T39" fmla="*/ 1421 h 2618"/>
                <a:gd name="T40" fmla="*/ 1482 w 2598"/>
                <a:gd name="T41" fmla="*/ 1141 h 2618"/>
                <a:gd name="T42" fmla="*/ 1713 w 2598"/>
                <a:gd name="T43" fmla="*/ 1421 h 2618"/>
                <a:gd name="T44" fmla="*/ 1774 w 2598"/>
                <a:gd name="T45" fmla="*/ 1421 h 2618"/>
                <a:gd name="T46" fmla="*/ 2005 w 2598"/>
                <a:gd name="T47" fmla="*/ 1141 h 2618"/>
                <a:gd name="T48" fmla="*/ 1774 w 2598"/>
                <a:gd name="T49" fmla="*/ 1421 h 2618"/>
                <a:gd name="T50" fmla="*/ 605 w 2598"/>
                <a:gd name="T51" fmla="*/ 765 h 2618"/>
                <a:gd name="T52" fmla="*/ 834 w 2598"/>
                <a:gd name="T53" fmla="*/ 1045 h 2618"/>
                <a:gd name="T54" fmla="*/ 894 w 2598"/>
                <a:gd name="T55" fmla="*/ 1045 h 2618"/>
                <a:gd name="T56" fmla="*/ 1126 w 2598"/>
                <a:gd name="T57" fmla="*/ 765 h 2618"/>
                <a:gd name="T58" fmla="*/ 894 w 2598"/>
                <a:gd name="T59" fmla="*/ 1045 h 2618"/>
                <a:gd name="T60" fmla="*/ 1482 w 2598"/>
                <a:gd name="T61" fmla="*/ 765 h 2618"/>
                <a:gd name="T62" fmla="*/ 1713 w 2598"/>
                <a:gd name="T63" fmla="*/ 1045 h 2618"/>
                <a:gd name="T64" fmla="*/ 1774 w 2598"/>
                <a:gd name="T65" fmla="*/ 1045 h 2618"/>
                <a:gd name="T66" fmla="*/ 2005 w 2598"/>
                <a:gd name="T67" fmla="*/ 765 h 2618"/>
                <a:gd name="T68" fmla="*/ 1774 w 2598"/>
                <a:gd name="T69" fmla="*/ 1045 h 2618"/>
                <a:gd name="T70" fmla="*/ 1086 w 2598"/>
                <a:gd name="T71" fmla="*/ 316 h 2618"/>
                <a:gd name="T72" fmla="*/ 1218 w 2598"/>
                <a:gd name="T73" fmla="*/ 182 h 2618"/>
                <a:gd name="T74" fmla="*/ 1380 w 2598"/>
                <a:gd name="T75" fmla="*/ 316 h 2618"/>
                <a:gd name="T76" fmla="*/ 1512 w 2598"/>
                <a:gd name="T77" fmla="*/ 476 h 2618"/>
                <a:gd name="T78" fmla="*/ 1380 w 2598"/>
                <a:gd name="T79" fmla="*/ 609 h 2618"/>
                <a:gd name="T80" fmla="*/ 1218 w 2598"/>
                <a:gd name="T81" fmla="*/ 476 h 2618"/>
                <a:gd name="T82" fmla="*/ 2077 w 2598"/>
                <a:gd name="T83" fmla="*/ 0 h 2618"/>
                <a:gd name="T84" fmla="*/ 535 w 2598"/>
                <a:gd name="T85" fmla="*/ 0 h 2618"/>
                <a:gd name="T86" fmla="*/ 522 w 2598"/>
                <a:gd name="T87" fmla="*/ 113 h 2618"/>
                <a:gd name="T88" fmla="*/ 623 w 2598"/>
                <a:gd name="T89" fmla="*/ 113 h 2618"/>
                <a:gd name="T90" fmla="*/ 341 w 2598"/>
                <a:gd name="T91" fmla="*/ 438 h 2618"/>
                <a:gd name="T92" fmla="*/ 141 w 2598"/>
                <a:gd name="T93" fmla="*/ 1776 h 2618"/>
                <a:gd name="T94" fmla="*/ 0 w 2598"/>
                <a:gd name="T95" fmla="*/ 2513 h 2618"/>
                <a:gd name="T96" fmla="*/ 141 w 2598"/>
                <a:gd name="T97" fmla="*/ 2618 h 2618"/>
                <a:gd name="T98" fmla="*/ 623 w 2598"/>
                <a:gd name="T99" fmla="*/ 2618 h 2618"/>
                <a:gd name="T100" fmla="*/ 823 w 2598"/>
                <a:gd name="T101" fmla="*/ 2618 h 2618"/>
                <a:gd name="T102" fmla="*/ 1292 w 2598"/>
                <a:gd name="T103" fmla="*/ 2618 h 2618"/>
                <a:gd name="T104" fmla="*/ 1574 w 2598"/>
                <a:gd name="T105" fmla="*/ 2618 h 2618"/>
                <a:gd name="T106" fmla="*/ 1915 w 2598"/>
                <a:gd name="T107" fmla="*/ 2618 h 2618"/>
                <a:gd name="T108" fmla="*/ 2257 w 2598"/>
                <a:gd name="T109" fmla="*/ 2618 h 2618"/>
                <a:gd name="T110" fmla="*/ 2598 w 2598"/>
                <a:gd name="T111" fmla="*/ 2618 h 2618"/>
                <a:gd name="T112" fmla="*/ 2457 w 2598"/>
                <a:gd name="T113" fmla="*/ 2513 h 2618"/>
                <a:gd name="T114" fmla="*/ 2257 w 2598"/>
                <a:gd name="T115" fmla="*/ 1776 h 2618"/>
                <a:gd name="T116" fmla="*/ 1975 w 2598"/>
                <a:gd name="T117" fmla="*/ 438 h 2618"/>
                <a:gd name="T118" fmla="*/ 2064 w 2598"/>
                <a:gd name="T119" fmla="*/ 113 h 2618"/>
                <a:gd name="T120" fmla="*/ 2077 w 2598"/>
                <a:gd name="T121" fmla="*/ 0 h 2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98" h="2618">
                  <a:moveTo>
                    <a:pt x="605" y="2513"/>
                  </a:moveTo>
                  <a:lnTo>
                    <a:pt x="605" y="1992"/>
                  </a:lnTo>
                  <a:lnTo>
                    <a:pt x="1241" y="1992"/>
                  </a:lnTo>
                  <a:lnTo>
                    <a:pt x="1241" y="2513"/>
                  </a:lnTo>
                  <a:lnTo>
                    <a:pt x="605" y="2513"/>
                  </a:lnTo>
                  <a:close/>
                  <a:moveTo>
                    <a:pt x="1361" y="2513"/>
                  </a:moveTo>
                  <a:lnTo>
                    <a:pt x="1361" y="1992"/>
                  </a:lnTo>
                  <a:lnTo>
                    <a:pt x="1999" y="1992"/>
                  </a:lnTo>
                  <a:lnTo>
                    <a:pt x="1999" y="2513"/>
                  </a:lnTo>
                  <a:lnTo>
                    <a:pt x="1361" y="2513"/>
                  </a:lnTo>
                  <a:close/>
                  <a:moveTo>
                    <a:pt x="605" y="1797"/>
                  </a:moveTo>
                  <a:lnTo>
                    <a:pt x="605" y="1517"/>
                  </a:lnTo>
                  <a:lnTo>
                    <a:pt x="834" y="1517"/>
                  </a:lnTo>
                  <a:lnTo>
                    <a:pt x="834" y="1797"/>
                  </a:lnTo>
                  <a:lnTo>
                    <a:pt x="605" y="1797"/>
                  </a:lnTo>
                  <a:close/>
                  <a:moveTo>
                    <a:pt x="894" y="1797"/>
                  </a:moveTo>
                  <a:lnTo>
                    <a:pt x="894" y="1517"/>
                  </a:lnTo>
                  <a:lnTo>
                    <a:pt x="1126" y="1517"/>
                  </a:lnTo>
                  <a:lnTo>
                    <a:pt x="1126" y="1797"/>
                  </a:lnTo>
                  <a:lnTo>
                    <a:pt x="894" y="1797"/>
                  </a:lnTo>
                  <a:close/>
                  <a:moveTo>
                    <a:pt x="1482" y="1797"/>
                  </a:moveTo>
                  <a:lnTo>
                    <a:pt x="1482" y="1517"/>
                  </a:lnTo>
                  <a:lnTo>
                    <a:pt x="1713" y="1517"/>
                  </a:lnTo>
                  <a:lnTo>
                    <a:pt x="1713" y="1797"/>
                  </a:lnTo>
                  <a:lnTo>
                    <a:pt x="1482" y="1797"/>
                  </a:lnTo>
                  <a:close/>
                  <a:moveTo>
                    <a:pt x="1774" y="1797"/>
                  </a:moveTo>
                  <a:lnTo>
                    <a:pt x="1774" y="1517"/>
                  </a:lnTo>
                  <a:lnTo>
                    <a:pt x="2005" y="1517"/>
                  </a:lnTo>
                  <a:lnTo>
                    <a:pt x="2005" y="1797"/>
                  </a:lnTo>
                  <a:lnTo>
                    <a:pt x="1774" y="1797"/>
                  </a:lnTo>
                  <a:close/>
                  <a:moveTo>
                    <a:pt x="605" y="1421"/>
                  </a:moveTo>
                  <a:lnTo>
                    <a:pt x="605" y="1141"/>
                  </a:lnTo>
                  <a:lnTo>
                    <a:pt x="834" y="1141"/>
                  </a:lnTo>
                  <a:lnTo>
                    <a:pt x="834" y="1421"/>
                  </a:lnTo>
                  <a:lnTo>
                    <a:pt x="605" y="1421"/>
                  </a:lnTo>
                  <a:close/>
                  <a:moveTo>
                    <a:pt x="894" y="1421"/>
                  </a:moveTo>
                  <a:lnTo>
                    <a:pt x="894" y="1141"/>
                  </a:lnTo>
                  <a:lnTo>
                    <a:pt x="1126" y="1141"/>
                  </a:lnTo>
                  <a:lnTo>
                    <a:pt x="1126" y="1421"/>
                  </a:lnTo>
                  <a:lnTo>
                    <a:pt x="894" y="1421"/>
                  </a:lnTo>
                  <a:close/>
                  <a:moveTo>
                    <a:pt x="1482" y="1421"/>
                  </a:moveTo>
                  <a:lnTo>
                    <a:pt x="1482" y="1141"/>
                  </a:lnTo>
                  <a:lnTo>
                    <a:pt x="1713" y="1141"/>
                  </a:lnTo>
                  <a:lnTo>
                    <a:pt x="1713" y="1421"/>
                  </a:lnTo>
                  <a:lnTo>
                    <a:pt x="1482" y="1421"/>
                  </a:lnTo>
                  <a:close/>
                  <a:moveTo>
                    <a:pt x="1774" y="1421"/>
                  </a:moveTo>
                  <a:lnTo>
                    <a:pt x="1774" y="1141"/>
                  </a:lnTo>
                  <a:lnTo>
                    <a:pt x="2005" y="1141"/>
                  </a:lnTo>
                  <a:lnTo>
                    <a:pt x="2005" y="1421"/>
                  </a:lnTo>
                  <a:lnTo>
                    <a:pt x="1774" y="1421"/>
                  </a:lnTo>
                  <a:close/>
                  <a:moveTo>
                    <a:pt x="605" y="1045"/>
                  </a:moveTo>
                  <a:lnTo>
                    <a:pt x="605" y="765"/>
                  </a:lnTo>
                  <a:lnTo>
                    <a:pt x="834" y="765"/>
                  </a:lnTo>
                  <a:lnTo>
                    <a:pt x="834" y="1045"/>
                  </a:lnTo>
                  <a:lnTo>
                    <a:pt x="605" y="1045"/>
                  </a:lnTo>
                  <a:close/>
                  <a:moveTo>
                    <a:pt x="894" y="1045"/>
                  </a:moveTo>
                  <a:lnTo>
                    <a:pt x="894" y="765"/>
                  </a:lnTo>
                  <a:lnTo>
                    <a:pt x="1126" y="765"/>
                  </a:lnTo>
                  <a:lnTo>
                    <a:pt x="1126" y="1045"/>
                  </a:lnTo>
                  <a:lnTo>
                    <a:pt x="894" y="1045"/>
                  </a:lnTo>
                  <a:close/>
                  <a:moveTo>
                    <a:pt x="1482" y="1045"/>
                  </a:moveTo>
                  <a:lnTo>
                    <a:pt x="1482" y="765"/>
                  </a:lnTo>
                  <a:lnTo>
                    <a:pt x="1713" y="765"/>
                  </a:lnTo>
                  <a:lnTo>
                    <a:pt x="1713" y="1045"/>
                  </a:lnTo>
                  <a:lnTo>
                    <a:pt x="1482" y="1045"/>
                  </a:lnTo>
                  <a:close/>
                  <a:moveTo>
                    <a:pt x="1774" y="1045"/>
                  </a:moveTo>
                  <a:lnTo>
                    <a:pt x="1774" y="765"/>
                  </a:lnTo>
                  <a:lnTo>
                    <a:pt x="2005" y="765"/>
                  </a:lnTo>
                  <a:lnTo>
                    <a:pt x="2005" y="1045"/>
                  </a:lnTo>
                  <a:lnTo>
                    <a:pt x="1774" y="1045"/>
                  </a:lnTo>
                  <a:close/>
                  <a:moveTo>
                    <a:pt x="1086" y="476"/>
                  </a:moveTo>
                  <a:lnTo>
                    <a:pt x="1086" y="316"/>
                  </a:lnTo>
                  <a:lnTo>
                    <a:pt x="1218" y="316"/>
                  </a:lnTo>
                  <a:lnTo>
                    <a:pt x="1218" y="182"/>
                  </a:lnTo>
                  <a:lnTo>
                    <a:pt x="1380" y="182"/>
                  </a:lnTo>
                  <a:lnTo>
                    <a:pt x="1380" y="316"/>
                  </a:lnTo>
                  <a:lnTo>
                    <a:pt x="1512" y="316"/>
                  </a:lnTo>
                  <a:lnTo>
                    <a:pt x="1512" y="476"/>
                  </a:lnTo>
                  <a:lnTo>
                    <a:pt x="1380" y="476"/>
                  </a:lnTo>
                  <a:lnTo>
                    <a:pt x="1380" y="609"/>
                  </a:lnTo>
                  <a:lnTo>
                    <a:pt x="1218" y="609"/>
                  </a:lnTo>
                  <a:lnTo>
                    <a:pt x="1218" y="476"/>
                  </a:lnTo>
                  <a:lnTo>
                    <a:pt x="1086" y="476"/>
                  </a:lnTo>
                  <a:close/>
                  <a:moveTo>
                    <a:pt x="2077" y="0"/>
                  </a:moveTo>
                  <a:lnTo>
                    <a:pt x="2064" y="0"/>
                  </a:lnTo>
                  <a:lnTo>
                    <a:pt x="535" y="0"/>
                  </a:lnTo>
                  <a:lnTo>
                    <a:pt x="522" y="0"/>
                  </a:lnTo>
                  <a:lnTo>
                    <a:pt x="522" y="113"/>
                  </a:lnTo>
                  <a:lnTo>
                    <a:pt x="535" y="113"/>
                  </a:lnTo>
                  <a:lnTo>
                    <a:pt x="623" y="113"/>
                  </a:lnTo>
                  <a:lnTo>
                    <a:pt x="623" y="438"/>
                  </a:lnTo>
                  <a:lnTo>
                    <a:pt x="341" y="438"/>
                  </a:lnTo>
                  <a:lnTo>
                    <a:pt x="341" y="1776"/>
                  </a:lnTo>
                  <a:lnTo>
                    <a:pt x="141" y="1776"/>
                  </a:lnTo>
                  <a:lnTo>
                    <a:pt x="141" y="2513"/>
                  </a:lnTo>
                  <a:lnTo>
                    <a:pt x="0" y="2513"/>
                  </a:lnTo>
                  <a:lnTo>
                    <a:pt x="0" y="2618"/>
                  </a:lnTo>
                  <a:lnTo>
                    <a:pt x="141" y="2618"/>
                  </a:lnTo>
                  <a:lnTo>
                    <a:pt x="341" y="2618"/>
                  </a:lnTo>
                  <a:lnTo>
                    <a:pt x="623" y="2618"/>
                  </a:lnTo>
                  <a:lnTo>
                    <a:pt x="684" y="2618"/>
                  </a:lnTo>
                  <a:lnTo>
                    <a:pt x="823" y="2618"/>
                  </a:lnTo>
                  <a:lnTo>
                    <a:pt x="1024" y="2618"/>
                  </a:lnTo>
                  <a:lnTo>
                    <a:pt x="1292" y="2618"/>
                  </a:lnTo>
                  <a:lnTo>
                    <a:pt x="1305" y="2618"/>
                  </a:lnTo>
                  <a:lnTo>
                    <a:pt x="1574" y="2618"/>
                  </a:lnTo>
                  <a:lnTo>
                    <a:pt x="1774" y="2618"/>
                  </a:lnTo>
                  <a:lnTo>
                    <a:pt x="1915" y="2618"/>
                  </a:lnTo>
                  <a:lnTo>
                    <a:pt x="1975" y="2618"/>
                  </a:lnTo>
                  <a:lnTo>
                    <a:pt x="2257" y="2618"/>
                  </a:lnTo>
                  <a:lnTo>
                    <a:pt x="2457" y="2618"/>
                  </a:lnTo>
                  <a:lnTo>
                    <a:pt x="2598" y="2618"/>
                  </a:lnTo>
                  <a:lnTo>
                    <a:pt x="2598" y="2513"/>
                  </a:lnTo>
                  <a:lnTo>
                    <a:pt x="2457" y="2513"/>
                  </a:lnTo>
                  <a:lnTo>
                    <a:pt x="2457" y="1776"/>
                  </a:lnTo>
                  <a:lnTo>
                    <a:pt x="2257" y="1776"/>
                  </a:lnTo>
                  <a:lnTo>
                    <a:pt x="2257" y="438"/>
                  </a:lnTo>
                  <a:lnTo>
                    <a:pt x="1975" y="438"/>
                  </a:lnTo>
                  <a:lnTo>
                    <a:pt x="1975" y="113"/>
                  </a:lnTo>
                  <a:lnTo>
                    <a:pt x="2064" y="113"/>
                  </a:lnTo>
                  <a:lnTo>
                    <a:pt x="2077" y="113"/>
                  </a:lnTo>
                  <a:lnTo>
                    <a:pt x="20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C068C"/>
                </a:solidFill>
              </a:endParaRPr>
            </a:p>
          </p:txBody>
        </p:sp>
        <p:sp>
          <p:nvSpPr>
            <p:cNvPr id="209" name="Freeform 52">
              <a:extLst>
                <a:ext uri="{FF2B5EF4-FFF2-40B4-BE49-F238E27FC236}">
                  <a16:creationId xmlns:a16="http://schemas.microsoft.com/office/drawing/2014/main" id="{D84B2847-D9E7-46D3-A25E-203C22F9A2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9" y="852"/>
              <a:ext cx="2598" cy="2618"/>
            </a:xfrm>
            <a:custGeom>
              <a:avLst/>
              <a:gdLst>
                <a:gd name="T0" fmla="*/ 605 w 2598"/>
                <a:gd name="T1" fmla="*/ 1992 h 2618"/>
                <a:gd name="T2" fmla="*/ 1241 w 2598"/>
                <a:gd name="T3" fmla="*/ 2513 h 2618"/>
                <a:gd name="T4" fmla="*/ 1361 w 2598"/>
                <a:gd name="T5" fmla="*/ 2513 h 2618"/>
                <a:gd name="T6" fmla="*/ 1999 w 2598"/>
                <a:gd name="T7" fmla="*/ 1992 h 2618"/>
                <a:gd name="T8" fmla="*/ 1361 w 2598"/>
                <a:gd name="T9" fmla="*/ 2513 h 2618"/>
                <a:gd name="T10" fmla="*/ 605 w 2598"/>
                <a:gd name="T11" fmla="*/ 1517 h 2618"/>
                <a:gd name="T12" fmla="*/ 834 w 2598"/>
                <a:gd name="T13" fmla="*/ 1797 h 2618"/>
                <a:gd name="T14" fmla="*/ 894 w 2598"/>
                <a:gd name="T15" fmla="*/ 1797 h 2618"/>
                <a:gd name="T16" fmla="*/ 1126 w 2598"/>
                <a:gd name="T17" fmla="*/ 1517 h 2618"/>
                <a:gd name="T18" fmla="*/ 894 w 2598"/>
                <a:gd name="T19" fmla="*/ 1797 h 2618"/>
                <a:gd name="T20" fmla="*/ 1482 w 2598"/>
                <a:gd name="T21" fmla="*/ 1517 h 2618"/>
                <a:gd name="T22" fmla="*/ 1713 w 2598"/>
                <a:gd name="T23" fmla="*/ 1797 h 2618"/>
                <a:gd name="T24" fmla="*/ 1774 w 2598"/>
                <a:gd name="T25" fmla="*/ 1797 h 2618"/>
                <a:gd name="T26" fmla="*/ 2005 w 2598"/>
                <a:gd name="T27" fmla="*/ 1517 h 2618"/>
                <a:gd name="T28" fmla="*/ 1774 w 2598"/>
                <a:gd name="T29" fmla="*/ 1797 h 2618"/>
                <a:gd name="T30" fmla="*/ 605 w 2598"/>
                <a:gd name="T31" fmla="*/ 1141 h 2618"/>
                <a:gd name="T32" fmla="*/ 834 w 2598"/>
                <a:gd name="T33" fmla="*/ 1421 h 2618"/>
                <a:gd name="T34" fmla="*/ 894 w 2598"/>
                <a:gd name="T35" fmla="*/ 1421 h 2618"/>
                <a:gd name="T36" fmla="*/ 1126 w 2598"/>
                <a:gd name="T37" fmla="*/ 1141 h 2618"/>
                <a:gd name="T38" fmla="*/ 894 w 2598"/>
                <a:gd name="T39" fmla="*/ 1421 h 2618"/>
                <a:gd name="T40" fmla="*/ 1482 w 2598"/>
                <a:gd name="T41" fmla="*/ 1141 h 2618"/>
                <a:gd name="T42" fmla="*/ 1713 w 2598"/>
                <a:gd name="T43" fmla="*/ 1421 h 2618"/>
                <a:gd name="T44" fmla="*/ 1774 w 2598"/>
                <a:gd name="T45" fmla="*/ 1421 h 2618"/>
                <a:gd name="T46" fmla="*/ 2005 w 2598"/>
                <a:gd name="T47" fmla="*/ 1141 h 2618"/>
                <a:gd name="T48" fmla="*/ 1774 w 2598"/>
                <a:gd name="T49" fmla="*/ 1421 h 2618"/>
                <a:gd name="T50" fmla="*/ 605 w 2598"/>
                <a:gd name="T51" fmla="*/ 765 h 2618"/>
                <a:gd name="T52" fmla="*/ 834 w 2598"/>
                <a:gd name="T53" fmla="*/ 1045 h 2618"/>
                <a:gd name="T54" fmla="*/ 894 w 2598"/>
                <a:gd name="T55" fmla="*/ 1045 h 2618"/>
                <a:gd name="T56" fmla="*/ 1126 w 2598"/>
                <a:gd name="T57" fmla="*/ 765 h 2618"/>
                <a:gd name="T58" fmla="*/ 894 w 2598"/>
                <a:gd name="T59" fmla="*/ 1045 h 2618"/>
                <a:gd name="T60" fmla="*/ 1482 w 2598"/>
                <a:gd name="T61" fmla="*/ 765 h 2618"/>
                <a:gd name="T62" fmla="*/ 1713 w 2598"/>
                <a:gd name="T63" fmla="*/ 1045 h 2618"/>
                <a:gd name="T64" fmla="*/ 1774 w 2598"/>
                <a:gd name="T65" fmla="*/ 1045 h 2618"/>
                <a:gd name="T66" fmla="*/ 2005 w 2598"/>
                <a:gd name="T67" fmla="*/ 765 h 2618"/>
                <a:gd name="T68" fmla="*/ 1774 w 2598"/>
                <a:gd name="T69" fmla="*/ 1045 h 2618"/>
                <a:gd name="T70" fmla="*/ 1086 w 2598"/>
                <a:gd name="T71" fmla="*/ 316 h 2618"/>
                <a:gd name="T72" fmla="*/ 1218 w 2598"/>
                <a:gd name="T73" fmla="*/ 182 h 2618"/>
                <a:gd name="T74" fmla="*/ 1380 w 2598"/>
                <a:gd name="T75" fmla="*/ 316 h 2618"/>
                <a:gd name="T76" fmla="*/ 1512 w 2598"/>
                <a:gd name="T77" fmla="*/ 476 h 2618"/>
                <a:gd name="T78" fmla="*/ 1380 w 2598"/>
                <a:gd name="T79" fmla="*/ 609 h 2618"/>
                <a:gd name="T80" fmla="*/ 1218 w 2598"/>
                <a:gd name="T81" fmla="*/ 476 h 2618"/>
                <a:gd name="T82" fmla="*/ 2077 w 2598"/>
                <a:gd name="T83" fmla="*/ 0 h 2618"/>
                <a:gd name="T84" fmla="*/ 535 w 2598"/>
                <a:gd name="T85" fmla="*/ 0 h 2618"/>
                <a:gd name="T86" fmla="*/ 522 w 2598"/>
                <a:gd name="T87" fmla="*/ 113 h 2618"/>
                <a:gd name="T88" fmla="*/ 623 w 2598"/>
                <a:gd name="T89" fmla="*/ 113 h 2618"/>
                <a:gd name="T90" fmla="*/ 341 w 2598"/>
                <a:gd name="T91" fmla="*/ 438 h 2618"/>
                <a:gd name="T92" fmla="*/ 141 w 2598"/>
                <a:gd name="T93" fmla="*/ 1776 h 2618"/>
                <a:gd name="T94" fmla="*/ 0 w 2598"/>
                <a:gd name="T95" fmla="*/ 2513 h 2618"/>
                <a:gd name="T96" fmla="*/ 141 w 2598"/>
                <a:gd name="T97" fmla="*/ 2618 h 2618"/>
                <a:gd name="T98" fmla="*/ 623 w 2598"/>
                <a:gd name="T99" fmla="*/ 2618 h 2618"/>
                <a:gd name="T100" fmla="*/ 823 w 2598"/>
                <a:gd name="T101" fmla="*/ 2618 h 2618"/>
                <a:gd name="T102" fmla="*/ 1292 w 2598"/>
                <a:gd name="T103" fmla="*/ 2618 h 2618"/>
                <a:gd name="T104" fmla="*/ 1574 w 2598"/>
                <a:gd name="T105" fmla="*/ 2618 h 2618"/>
                <a:gd name="T106" fmla="*/ 1915 w 2598"/>
                <a:gd name="T107" fmla="*/ 2618 h 2618"/>
                <a:gd name="T108" fmla="*/ 2257 w 2598"/>
                <a:gd name="T109" fmla="*/ 2618 h 2618"/>
                <a:gd name="T110" fmla="*/ 2598 w 2598"/>
                <a:gd name="T111" fmla="*/ 2618 h 2618"/>
                <a:gd name="T112" fmla="*/ 2457 w 2598"/>
                <a:gd name="T113" fmla="*/ 2513 h 2618"/>
                <a:gd name="T114" fmla="*/ 2257 w 2598"/>
                <a:gd name="T115" fmla="*/ 1776 h 2618"/>
                <a:gd name="T116" fmla="*/ 1975 w 2598"/>
                <a:gd name="T117" fmla="*/ 438 h 2618"/>
                <a:gd name="T118" fmla="*/ 2064 w 2598"/>
                <a:gd name="T119" fmla="*/ 113 h 2618"/>
                <a:gd name="T120" fmla="*/ 2077 w 2598"/>
                <a:gd name="T121" fmla="*/ 0 h 2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98" h="2618">
                  <a:moveTo>
                    <a:pt x="605" y="2513"/>
                  </a:moveTo>
                  <a:lnTo>
                    <a:pt x="605" y="1992"/>
                  </a:lnTo>
                  <a:lnTo>
                    <a:pt x="1241" y="1992"/>
                  </a:lnTo>
                  <a:lnTo>
                    <a:pt x="1241" y="2513"/>
                  </a:lnTo>
                  <a:lnTo>
                    <a:pt x="605" y="2513"/>
                  </a:lnTo>
                  <a:moveTo>
                    <a:pt x="1361" y="2513"/>
                  </a:moveTo>
                  <a:lnTo>
                    <a:pt x="1361" y="1992"/>
                  </a:lnTo>
                  <a:lnTo>
                    <a:pt x="1999" y="1992"/>
                  </a:lnTo>
                  <a:lnTo>
                    <a:pt x="1999" y="2513"/>
                  </a:lnTo>
                  <a:lnTo>
                    <a:pt x="1361" y="2513"/>
                  </a:lnTo>
                  <a:moveTo>
                    <a:pt x="605" y="1797"/>
                  </a:moveTo>
                  <a:lnTo>
                    <a:pt x="605" y="1517"/>
                  </a:lnTo>
                  <a:lnTo>
                    <a:pt x="834" y="1517"/>
                  </a:lnTo>
                  <a:lnTo>
                    <a:pt x="834" y="1797"/>
                  </a:lnTo>
                  <a:lnTo>
                    <a:pt x="605" y="1797"/>
                  </a:lnTo>
                  <a:moveTo>
                    <a:pt x="894" y="1797"/>
                  </a:moveTo>
                  <a:lnTo>
                    <a:pt x="894" y="1517"/>
                  </a:lnTo>
                  <a:lnTo>
                    <a:pt x="1126" y="1517"/>
                  </a:lnTo>
                  <a:lnTo>
                    <a:pt x="1126" y="1797"/>
                  </a:lnTo>
                  <a:lnTo>
                    <a:pt x="894" y="1797"/>
                  </a:lnTo>
                  <a:moveTo>
                    <a:pt x="1482" y="1797"/>
                  </a:moveTo>
                  <a:lnTo>
                    <a:pt x="1482" y="1517"/>
                  </a:lnTo>
                  <a:lnTo>
                    <a:pt x="1713" y="1517"/>
                  </a:lnTo>
                  <a:lnTo>
                    <a:pt x="1713" y="1797"/>
                  </a:lnTo>
                  <a:lnTo>
                    <a:pt x="1482" y="1797"/>
                  </a:lnTo>
                  <a:moveTo>
                    <a:pt x="1774" y="1797"/>
                  </a:moveTo>
                  <a:lnTo>
                    <a:pt x="1774" y="1517"/>
                  </a:lnTo>
                  <a:lnTo>
                    <a:pt x="2005" y="1517"/>
                  </a:lnTo>
                  <a:lnTo>
                    <a:pt x="2005" y="1797"/>
                  </a:lnTo>
                  <a:lnTo>
                    <a:pt x="1774" y="1797"/>
                  </a:lnTo>
                  <a:moveTo>
                    <a:pt x="605" y="1421"/>
                  </a:moveTo>
                  <a:lnTo>
                    <a:pt x="605" y="1141"/>
                  </a:lnTo>
                  <a:lnTo>
                    <a:pt x="834" y="1141"/>
                  </a:lnTo>
                  <a:lnTo>
                    <a:pt x="834" y="1421"/>
                  </a:lnTo>
                  <a:lnTo>
                    <a:pt x="605" y="1421"/>
                  </a:lnTo>
                  <a:moveTo>
                    <a:pt x="894" y="1421"/>
                  </a:moveTo>
                  <a:lnTo>
                    <a:pt x="894" y="1141"/>
                  </a:lnTo>
                  <a:lnTo>
                    <a:pt x="1126" y="1141"/>
                  </a:lnTo>
                  <a:lnTo>
                    <a:pt x="1126" y="1421"/>
                  </a:lnTo>
                  <a:lnTo>
                    <a:pt x="894" y="1421"/>
                  </a:lnTo>
                  <a:moveTo>
                    <a:pt x="1482" y="1421"/>
                  </a:moveTo>
                  <a:lnTo>
                    <a:pt x="1482" y="1141"/>
                  </a:lnTo>
                  <a:lnTo>
                    <a:pt x="1713" y="1141"/>
                  </a:lnTo>
                  <a:lnTo>
                    <a:pt x="1713" y="1421"/>
                  </a:lnTo>
                  <a:lnTo>
                    <a:pt x="1482" y="1421"/>
                  </a:lnTo>
                  <a:moveTo>
                    <a:pt x="1774" y="1421"/>
                  </a:moveTo>
                  <a:lnTo>
                    <a:pt x="1774" y="1141"/>
                  </a:lnTo>
                  <a:lnTo>
                    <a:pt x="2005" y="1141"/>
                  </a:lnTo>
                  <a:lnTo>
                    <a:pt x="2005" y="1421"/>
                  </a:lnTo>
                  <a:lnTo>
                    <a:pt x="1774" y="1421"/>
                  </a:lnTo>
                  <a:moveTo>
                    <a:pt x="605" y="1045"/>
                  </a:moveTo>
                  <a:lnTo>
                    <a:pt x="605" y="765"/>
                  </a:lnTo>
                  <a:lnTo>
                    <a:pt x="834" y="765"/>
                  </a:lnTo>
                  <a:lnTo>
                    <a:pt x="834" y="1045"/>
                  </a:lnTo>
                  <a:lnTo>
                    <a:pt x="605" y="1045"/>
                  </a:lnTo>
                  <a:moveTo>
                    <a:pt x="894" y="1045"/>
                  </a:moveTo>
                  <a:lnTo>
                    <a:pt x="894" y="765"/>
                  </a:lnTo>
                  <a:lnTo>
                    <a:pt x="1126" y="765"/>
                  </a:lnTo>
                  <a:lnTo>
                    <a:pt x="1126" y="1045"/>
                  </a:lnTo>
                  <a:lnTo>
                    <a:pt x="894" y="1045"/>
                  </a:lnTo>
                  <a:moveTo>
                    <a:pt x="1482" y="1045"/>
                  </a:moveTo>
                  <a:lnTo>
                    <a:pt x="1482" y="765"/>
                  </a:lnTo>
                  <a:lnTo>
                    <a:pt x="1713" y="765"/>
                  </a:lnTo>
                  <a:lnTo>
                    <a:pt x="1713" y="1045"/>
                  </a:lnTo>
                  <a:lnTo>
                    <a:pt x="1482" y="1045"/>
                  </a:lnTo>
                  <a:moveTo>
                    <a:pt x="1774" y="1045"/>
                  </a:moveTo>
                  <a:lnTo>
                    <a:pt x="1774" y="765"/>
                  </a:lnTo>
                  <a:lnTo>
                    <a:pt x="2005" y="765"/>
                  </a:lnTo>
                  <a:lnTo>
                    <a:pt x="2005" y="1045"/>
                  </a:lnTo>
                  <a:lnTo>
                    <a:pt x="1774" y="1045"/>
                  </a:lnTo>
                  <a:moveTo>
                    <a:pt x="1086" y="476"/>
                  </a:moveTo>
                  <a:lnTo>
                    <a:pt x="1086" y="316"/>
                  </a:lnTo>
                  <a:lnTo>
                    <a:pt x="1218" y="316"/>
                  </a:lnTo>
                  <a:lnTo>
                    <a:pt x="1218" y="182"/>
                  </a:lnTo>
                  <a:lnTo>
                    <a:pt x="1380" y="182"/>
                  </a:lnTo>
                  <a:lnTo>
                    <a:pt x="1380" y="316"/>
                  </a:lnTo>
                  <a:lnTo>
                    <a:pt x="1512" y="316"/>
                  </a:lnTo>
                  <a:lnTo>
                    <a:pt x="1512" y="476"/>
                  </a:lnTo>
                  <a:lnTo>
                    <a:pt x="1380" y="476"/>
                  </a:lnTo>
                  <a:lnTo>
                    <a:pt x="1380" y="609"/>
                  </a:lnTo>
                  <a:lnTo>
                    <a:pt x="1218" y="609"/>
                  </a:lnTo>
                  <a:lnTo>
                    <a:pt x="1218" y="476"/>
                  </a:lnTo>
                  <a:lnTo>
                    <a:pt x="1086" y="476"/>
                  </a:lnTo>
                  <a:moveTo>
                    <a:pt x="2077" y="0"/>
                  </a:moveTo>
                  <a:lnTo>
                    <a:pt x="2064" y="0"/>
                  </a:lnTo>
                  <a:lnTo>
                    <a:pt x="535" y="0"/>
                  </a:lnTo>
                  <a:lnTo>
                    <a:pt x="522" y="0"/>
                  </a:lnTo>
                  <a:lnTo>
                    <a:pt x="522" y="113"/>
                  </a:lnTo>
                  <a:lnTo>
                    <a:pt x="535" y="113"/>
                  </a:lnTo>
                  <a:lnTo>
                    <a:pt x="623" y="113"/>
                  </a:lnTo>
                  <a:lnTo>
                    <a:pt x="623" y="438"/>
                  </a:lnTo>
                  <a:lnTo>
                    <a:pt x="341" y="438"/>
                  </a:lnTo>
                  <a:lnTo>
                    <a:pt x="341" y="1776"/>
                  </a:lnTo>
                  <a:lnTo>
                    <a:pt x="141" y="1776"/>
                  </a:lnTo>
                  <a:lnTo>
                    <a:pt x="141" y="2513"/>
                  </a:lnTo>
                  <a:lnTo>
                    <a:pt x="0" y="2513"/>
                  </a:lnTo>
                  <a:lnTo>
                    <a:pt x="0" y="2618"/>
                  </a:lnTo>
                  <a:lnTo>
                    <a:pt x="141" y="2618"/>
                  </a:lnTo>
                  <a:lnTo>
                    <a:pt x="341" y="2618"/>
                  </a:lnTo>
                  <a:lnTo>
                    <a:pt x="623" y="2618"/>
                  </a:lnTo>
                  <a:lnTo>
                    <a:pt x="684" y="2618"/>
                  </a:lnTo>
                  <a:lnTo>
                    <a:pt x="823" y="2618"/>
                  </a:lnTo>
                  <a:lnTo>
                    <a:pt x="1024" y="2618"/>
                  </a:lnTo>
                  <a:lnTo>
                    <a:pt x="1292" y="2618"/>
                  </a:lnTo>
                  <a:lnTo>
                    <a:pt x="1305" y="2618"/>
                  </a:lnTo>
                  <a:lnTo>
                    <a:pt x="1574" y="2618"/>
                  </a:lnTo>
                  <a:lnTo>
                    <a:pt x="1774" y="2618"/>
                  </a:lnTo>
                  <a:lnTo>
                    <a:pt x="1915" y="2618"/>
                  </a:lnTo>
                  <a:lnTo>
                    <a:pt x="1975" y="2618"/>
                  </a:lnTo>
                  <a:lnTo>
                    <a:pt x="2257" y="2618"/>
                  </a:lnTo>
                  <a:lnTo>
                    <a:pt x="2457" y="2618"/>
                  </a:lnTo>
                  <a:lnTo>
                    <a:pt x="2598" y="2618"/>
                  </a:lnTo>
                  <a:lnTo>
                    <a:pt x="2598" y="2513"/>
                  </a:lnTo>
                  <a:lnTo>
                    <a:pt x="2457" y="2513"/>
                  </a:lnTo>
                  <a:lnTo>
                    <a:pt x="2457" y="1776"/>
                  </a:lnTo>
                  <a:lnTo>
                    <a:pt x="2257" y="1776"/>
                  </a:lnTo>
                  <a:lnTo>
                    <a:pt x="2257" y="438"/>
                  </a:lnTo>
                  <a:lnTo>
                    <a:pt x="1975" y="438"/>
                  </a:lnTo>
                  <a:lnTo>
                    <a:pt x="1975" y="113"/>
                  </a:lnTo>
                  <a:lnTo>
                    <a:pt x="2064" y="113"/>
                  </a:lnTo>
                  <a:lnTo>
                    <a:pt x="2077" y="113"/>
                  </a:lnTo>
                  <a:lnTo>
                    <a:pt x="20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C068C"/>
                </a:solidFill>
              </a:endParaRPr>
            </a:p>
          </p:txBody>
        </p:sp>
      </p:grpSp>
      <p:sp>
        <p:nvSpPr>
          <p:cNvPr id="212" name="Freeform 17">
            <a:extLst>
              <a:ext uri="{FF2B5EF4-FFF2-40B4-BE49-F238E27FC236}">
                <a16:creationId xmlns:a16="http://schemas.microsoft.com/office/drawing/2014/main" id="{1A978C03-55F2-4C0F-AF61-896541623114}"/>
              </a:ext>
            </a:extLst>
          </p:cNvPr>
          <p:cNvSpPr>
            <a:spLocks noEditPoints="1"/>
          </p:cNvSpPr>
          <p:nvPr/>
        </p:nvSpPr>
        <p:spPr bwMode="auto">
          <a:xfrm>
            <a:off x="1599372" y="3520774"/>
            <a:ext cx="655638" cy="645502"/>
          </a:xfrm>
          <a:custGeom>
            <a:avLst/>
            <a:gdLst>
              <a:gd name="T0" fmla="*/ 139 w 375"/>
              <a:gd name="T1" fmla="*/ 152 h 370"/>
              <a:gd name="T2" fmla="*/ 125 w 375"/>
              <a:gd name="T3" fmla="*/ 193 h 370"/>
              <a:gd name="T4" fmla="*/ 185 w 375"/>
              <a:gd name="T5" fmla="*/ 220 h 370"/>
              <a:gd name="T6" fmla="*/ 205 w 375"/>
              <a:gd name="T7" fmla="*/ 259 h 370"/>
              <a:gd name="T8" fmla="*/ 266 w 375"/>
              <a:gd name="T9" fmla="*/ 236 h 370"/>
              <a:gd name="T10" fmla="*/ 307 w 375"/>
              <a:gd name="T11" fmla="*/ 250 h 370"/>
              <a:gd name="T12" fmla="*/ 334 w 375"/>
              <a:gd name="T13" fmla="*/ 190 h 370"/>
              <a:gd name="T14" fmla="*/ 373 w 375"/>
              <a:gd name="T15" fmla="*/ 171 h 370"/>
              <a:gd name="T16" fmla="*/ 350 w 375"/>
              <a:gd name="T17" fmla="*/ 110 h 370"/>
              <a:gd name="T18" fmla="*/ 364 w 375"/>
              <a:gd name="T19" fmla="*/ 68 h 370"/>
              <a:gd name="T20" fmla="*/ 305 w 375"/>
              <a:gd name="T21" fmla="*/ 41 h 370"/>
              <a:gd name="T22" fmla="*/ 285 w 375"/>
              <a:gd name="T23" fmla="*/ 2 h 370"/>
              <a:gd name="T24" fmla="*/ 224 w 375"/>
              <a:gd name="T25" fmla="*/ 25 h 370"/>
              <a:gd name="T26" fmla="*/ 182 w 375"/>
              <a:gd name="T27" fmla="*/ 11 h 370"/>
              <a:gd name="T28" fmla="*/ 155 w 375"/>
              <a:gd name="T29" fmla="*/ 71 h 370"/>
              <a:gd name="T30" fmla="*/ 116 w 375"/>
              <a:gd name="T31" fmla="*/ 90 h 370"/>
              <a:gd name="T32" fmla="*/ 313 w 375"/>
              <a:gd name="T33" fmla="*/ 102 h 370"/>
              <a:gd name="T34" fmla="*/ 217 w 375"/>
              <a:gd name="T35" fmla="*/ 62 h 370"/>
              <a:gd name="T36" fmla="*/ 222 w 375"/>
              <a:gd name="T37" fmla="*/ 122 h 370"/>
              <a:gd name="T38" fmla="*/ 272 w 375"/>
              <a:gd name="T39" fmla="*/ 92 h 370"/>
              <a:gd name="T40" fmla="*/ 247 w 375"/>
              <a:gd name="T41" fmla="*/ 148 h 370"/>
              <a:gd name="T42" fmla="*/ 209 w 375"/>
              <a:gd name="T43" fmla="*/ 170 h 370"/>
              <a:gd name="T44" fmla="*/ 19 w 375"/>
              <a:gd name="T45" fmla="*/ 296 h 370"/>
              <a:gd name="T46" fmla="*/ 21 w 375"/>
              <a:gd name="T47" fmla="*/ 340 h 370"/>
              <a:gd name="T48" fmla="*/ 49 w 375"/>
              <a:gd name="T49" fmla="*/ 340 h 370"/>
              <a:gd name="T50" fmla="*/ 81 w 375"/>
              <a:gd name="T51" fmla="*/ 370 h 370"/>
              <a:gd name="T52" fmla="*/ 101 w 375"/>
              <a:gd name="T53" fmla="*/ 351 h 370"/>
              <a:gd name="T54" fmla="*/ 145 w 375"/>
              <a:gd name="T55" fmla="*/ 348 h 370"/>
              <a:gd name="T56" fmla="*/ 146 w 375"/>
              <a:gd name="T57" fmla="*/ 321 h 370"/>
              <a:gd name="T58" fmla="*/ 175 w 375"/>
              <a:gd name="T59" fmla="*/ 288 h 370"/>
              <a:gd name="T60" fmla="*/ 156 w 375"/>
              <a:gd name="T61" fmla="*/ 268 h 370"/>
              <a:gd name="T62" fmla="*/ 154 w 375"/>
              <a:gd name="T63" fmla="*/ 225 h 370"/>
              <a:gd name="T64" fmla="*/ 127 w 375"/>
              <a:gd name="T65" fmla="*/ 224 h 370"/>
              <a:gd name="T66" fmla="*/ 94 w 375"/>
              <a:gd name="T67" fmla="*/ 194 h 370"/>
              <a:gd name="T68" fmla="*/ 74 w 375"/>
              <a:gd name="T69" fmla="*/ 214 h 370"/>
              <a:gd name="T70" fmla="*/ 30 w 375"/>
              <a:gd name="T71" fmla="*/ 216 h 370"/>
              <a:gd name="T72" fmla="*/ 29 w 375"/>
              <a:gd name="T73" fmla="*/ 243 h 370"/>
              <a:gd name="T74" fmla="*/ 0 w 375"/>
              <a:gd name="T75" fmla="*/ 276 h 370"/>
              <a:gd name="T76" fmla="*/ 58 w 375"/>
              <a:gd name="T77" fmla="*/ 295 h 370"/>
              <a:gd name="T78" fmla="*/ 77 w 375"/>
              <a:gd name="T79" fmla="*/ 262 h 370"/>
              <a:gd name="T80" fmla="*/ 109 w 375"/>
              <a:gd name="T81" fmla="*/ 293 h 370"/>
              <a:gd name="T82" fmla="*/ 75 w 375"/>
              <a:gd name="T83" fmla="*/ 312 h 370"/>
              <a:gd name="T84" fmla="*/ 58 w 375"/>
              <a:gd name="T85" fmla="*/ 295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75" h="370">
                <a:moveTo>
                  <a:pt x="121" y="102"/>
                </a:moveTo>
                <a:cubicBezTo>
                  <a:pt x="139" y="110"/>
                  <a:pt x="139" y="110"/>
                  <a:pt x="139" y="110"/>
                </a:cubicBezTo>
                <a:cubicBezTo>
                  <a:pt x="137" y="123"/>
                  <a:pt x="137" y="138"/>
                  <a:pt x="139" y="152"/>
                </a:cubicBezTo>
                <a:cubicBezTo>
                  <a:pt x="121" y="159"/>
                  <a:pt x="121" y="159"/>
                  <a:pt x="121" y="159"/>
                </a:cubicBezTo>
                <a:cubicBezTo>
                  <a:pt x="117" y="161"/>
                  <a:pt x="114" y="166"/>
                  <a:pt x="116" y="171"/>
                </a:cubicBezTo>
                <a:cubicBezTo>
                  <a:pt x="125" y="193"/>
                  <a:pt x="125" y="193"/>
                  <a:pt x="125" y="193"/>
                </a:cubicBezTo>
                <a:cubicBezTo>
                  <a:pt x="127" y="198"/>
                  <a:pt x="133" y="200"/>
                  <a:pt x="137" y="198"/>
                </a:cubicBezTo>
                <a:cubicBezTo>
                  <a:pt x="155" y="190"/>
                  <a:pt x="155" y="190"/>
                  <a:pt x="155" y="190"/>
                </a:cubicBezTo>
                <a:cubicBezTo>
                  <a:pt x="163" y="202"/>
                  <a:pt x="173" y="212"/>
                  <a:pt x="185" y="220"/>
                </a:cubicBezTo>
                <a:cubicBezTo>
                  <a:pt x="177" y="238"/>
                  <a:pt x="177" y="238"/>
                  <a:pt x="177" y="238"/>
                </a:cubicBezTo>
                <a:cubicBezTo>
                  <a:pt x="175" y="243"/>
                  <a:pt x="178" y="248"/>
                  <a:pt x="182" y="250"/>
                </a:cubicBezTo>
                <a:cubicBezTo>
                  <a:pt x="205" y="259"/>
                  <a:pt x="205" y="259"/>
                  <a:pt x="205" y="259"/>
                </a:cubicBezTo>
                <a:cubicBezTo>
                  <a:pt x="209" y="261"/>
                  <a:pt x="214" y="259"/>
                  <a:pt x="216" y="254"/>
                </a:cubicBezTo>
                <a:cubicBezTo>
                  <a:pt x="224" y="236"/>
                  <a:pt x="224" y="236"/>
                  <a:pt x="224" y="236"/>
                </a:cubicBezTo>
                <a:cubicBezTo>
                  <a:pt x="237" y="239"/>
                  <a:pt x="252" y="239"/>
                  <a:pt x="266" y="236"/>
                </a:cubicBezTo>
                <a:cubicBezTo>
                  <a:pt x="273" y="254"/>
                  <a:pt x="273" y="254"/>
                  <a:pt x="273" y="254"/>
                </a:cubicBezTo>
                <a:cubicBezTo>
                  <a:pt x="275" y="259"/>
                  <a:pt x="281" y="261"/>
                  <a:pt x="285" y="259"/>
                </a:cubicBezTo>
                <a:cubicBezTo>
                  <a:pt x="307" y="250"/>
                  <a:pt x="307" y="250"/>
                  <a:pt x="307" y="250"/>
                </a:cubicBezTo>
                <a:cubicBezTo>
                  <a:pt x="312" y="248"/>
                  <a:pt x="314" y="243"/>
                  <a:pt x="312" y="238"/>
                </a:cubicBezTo>
                <a:cubicBezTo>
                  <a:pt x="305" y="220"/>
                  <a:pt x="305" y="220"/>
                  <a:pt x="305" y="220"/>
                </a:cubicBezTo>
                <a:cubicBezTo>
                  <a:pt x="317" y="212"/>
                  <a:pt x="327" y="202"/>
                  <a:pt x="334" y="190"/>
                </a:cubicBezTo>
                <a:cubicBezTo>
                  <a:pt x="353" y="198"/>
                  <a:pt x="353" y="198"/>
                  <a:pt x="353" y="198"/>
                </a:cubicBezTo>
                <a:cubicBezTo>
                  <a:pt x="357" y="200"/>
                  <a:pt x="362" y="198"/>
                  <a:pt x="364" y="193"/>
                </a:cubicBezTo>
                <a:cubicBezTo>
                  <a:pt x="373" y="171"/>
                  <a:pt x="373" y="171"/>
                  <a:pt x="373" y="171"/>
                </a:cubicBezTo>
                <a:cubicBezTo>
                  <a:pt x="375" y="166"/>
                  <a:pt x="373" y="161"/>
                  <a:pt x="369" y="159"/>
                </a:cubicBezTo>
                <a:cubicBezTo>
                  <a:pt x="350" y="152"/>
                  <a:pt x="350" y="152"/>
                  <a:pt x="350" y="152"/>
                </a:cubicBezTo>
                <a:cubicBezTo>
                  <a:pt x="353" y="138"/>
                  <a:pt x="353" y="124"/>
                  <a:pt x="350" y="110"/>
                </a:cubicBezTo>
                <a:cubicBezTo>
                  <a:pt x="369" y="102"/>
                  <a:pt x="369" y="102"/>
                  <a:pt x="369" y="102"/>
                </a:cubicBezTo>
                <a:cubicBezTo>
                  <a:pt x="373" y="100"/>
                  <a:pt x="375" y="95"/>
                  <a:pt x="373" y="90"/>
                </a:cubicBezTo>
                <a:cubicBezTo>
                  <a:pt x="364" y="68"/>
                  <a:pt x="364" y="68"/>
                  <a:pt x="364" y="68"/>
                </a:cubicBezTo>
                <a:cubicBezTo>
                  <a:pt x="362" y="64"/>
                  <a:pt x="357" y="61"/>
                  <a:pt x="353" y="63"/>
                </a:cubicBezTo>
                <a:cubicBezTo>
                  <a:pt x="334" y="71"/>
                  <a:pt x="334" y="71"/>
                  <a:pt x="334" y="71"/>
                </a:cubicBezTo>
                <a:cubicBezTo>
                  <a:pt x="326" y="59"/>
                  <a:pt x="316" y="49"/>
                  <a:pt x="305" y="41"/>
                </a:cubicBezTo>
                <a:cubicBezTo>
                  <a:pt x="312" y="23"/>
                  <a:pt x="312" y="23"/>
                  <a:pt x="312" y="23"/>
                </a:cubicBezTo>
                <a:cubicBezTo>
                  <a:pt x="314" y="18"/>
                  <a:pt x="312" y="13"/>
                  <a:pt x="307" y="11"/>
                </a:cubicBezTo>
                <a:cubicBezTo>
                  <a:pt x="285" y="2"/>
                  <a:pt x="285" y="2"/>
                  <a:pt x="285" y="2"/>
                </a:cubicBezTo>
                <a:cubicBezTo>
                  <a:pt x="281" y="0"/>
                  <a:pt x="275" y="2"/>
                  <a:pt x="273" y="7"/>
                </a:cubicBezTo>
                <a:cubicBezTo>
                  <a:pt x="266" y="25"/>
                  <a:pt x="266" y="25"/>
                  <a:pt x="266" y="25"/>
                </a:cubicBezTo>
                <a:cubicBezTo>
                  <a:pt x="252" y="22"/>
                  <a:pt x="238" y="22"/>
                  <a:pt x="224" y="25"/>
                </a:cubicBezTo>
                <a:cubicBezTo>
                  <a:pt x="216" y="7"/>
                  <a:pt x="216" y="7"/>
                  <a:pt x="216" y="7"/>
                </a:cubicBezTo>
                <a:cubicBezTo>
                  <a:pt x="214" y="2"/>
                  <a:pt x="209" y="0"/>
                  <a:pt x="205" y="2"/>
                </a:cubicBezTo>
                <a:cubicBezTo>
                  <a:pt x="182" y="11"/>
                  <a:pt x="182" y="11"/>
                  <a:pt x="182" y="11"/>
                </a:cubicBezTo>
                <a:cubicBezTo>
                  <a:pt x="178" y="13"/>
                  <a:pt x="175" y="18"/>
                  <a:pt x="177" y="23"/>
                </a:cubicBezTo>
                <a:cubicBezTo>
                  <a:pt x="185" y="41"/>
                  <a:pt x="185" y="41"/>
                  <a:pt x="185" y="41"/>
                </a:cubicBezTo>
                <a:cubicBezTo>
                  <a:pt x="173" y="49"/>
                  <a:pt x="163" y="59"/>
                  <a:pt x="155" y="71"/>
                </a:cubicBezTo>
                <a:cubicBezTo>
                  <a:pt x="137" y="63"/>
                  <a:pt x="137" y="63"/>
                  <a:pt x="137" y="63"/>
                </a:cubicBezTo>
                <a:cubicBezTo>
                  <a:pt x="133" y="61"/>
                  <a:pt x="127" y="64"/>
                  <a:pt x="125" y="68"/>
                </a:cubicBezTo>
                <a:cubicBezTo>
                  <a:pt x="116" y="90"/>
                  <a:pt x="116" y="90"/>
                  <a:pt x="116" y="90"/>
                </a:cubicBezTo>
                <a:cubicBezTo>
                  <a:pt x="114" y="95"/>
                  <a:pt x="117" y="100"/>
                  <a:pt x="121" y="102"/>
                </a:cubicBezTo>
                <a:close/>
                <a:moveTo>
                  <a:pt x="217" y="62"/>
                </a:moveTo>
                <a:cubicBezTo>
                  <a:pt x="254" y="47"/>
                  <a:pt x="297" y="65"/>
                  <a:pt x="313" y="102"/>
                </a:cubicBezTo>
                <a:cubicBezTo>
                  <a:pt x="329" y="140"/>
                  <a:pt x="311" y="183"/>
                  <a:pt x="273" y="199"/>
                </a:cubicBezTo>
                <a:cubicBezTo>
                  <a:pt x="235" y="214"/>
                  <a:pt x="192" y="196"/>
                  <a:pt x="177" y="159"/>
                </a:cubicBezTo>
                <a:cubicBezTo>
                  <a:pt x="161" y="121"/>
                  <a:pt x="179" y="78"/>
                  <a:pt x="217" y="62"/>
                </a:cubicBezTo>
                <a:close/>
                <a:moveTo>
                  <a:pt x="205" y="166"/>
                </a:moveTo>
                <a:cubicBezTo>
                  <a:pt x="217" y="124"/>
                  <a:pt x="217" y="124"/>
                  <a:pt x="217" y="124"/>
                </a:cubicBezTo>
                <a:cubicBezTo>
                  <a:pt x="217" y="122"/>
                  <a:pt x="220" y="121"/>
                  <a:pt x="222" y="122"/>
                </a:cubicBezTo>
                <a:cubicBezTo>
                  <a:pt x="228" y="128"/>
                  <a:pt x="228" y="128"/>
                  <a:pt x="228" y="128"/>
                </a:cubicBezTo>
                <a:cubicBezTo>
                  <a:pt x="263" y="92"/>
                  <a:pt x="263" y="92"/>
                  <a:pt x="263" y="92"/>
                </a:cubicBezTo>
                <a:cubicBezTo>
                  <a:pt x="266" y="90"/>
                  <a:pt x="270" y="90"/>
                  <a:pt x="272" y="92"/>
                </a:cubicBezTo>
                <a:cubicBezTo>
                  <a:pt x="283" y="103"/>
                  <a:pt x="283" y="103"/>
                  <a:pt x="283" y="103"/>
                </a:cubicBezTo>
                <a:cubicBezTo>
                  <a:pt x="285" y="106"/>
                  <a:pt x="285" y="110"/>
                  <a:pt x="283" y="112"/>
                </a:cubicBezTo>
                <a:cubicBezTo>
                  <a:pt x="247" y="148"/>
                  <a:pt x="247" y="148"/>
                  <a:pt x="247" y="148"/>
                </a:cubicBezTo>
                <a:cubicBezTo>
                  <a:pt x="253" y="153"/>
                  <a:pt x="253" y="153"/>
                  <a:pt x="253" y="153"/>
                </a:cubicBezTo>
                <a:cubicBezTo>
                  <a:pt x="255" y="155"/>
                  <a:pt x="254" y="158"/>
                  <a:pt x="251" y="159"/>
                </a:cubicBezTo>
                <a:cubicBezTo>
                  <a:pt x="209" y="170"/>
                  <a:pt x="209" y="170"/>
                  <a:pt x="209" y="170"/>
                </a:cubicBezTo>
                <a:cubicBezTo>
                  <a:pt x="207" y="171"/>
                  <a:pt x="204" y="169"/>
                  <a:pt x="205" y="166"/>
                </a:cubicBezTo>
                <a:close/>
                <a:moveTo>
                  <a:pt x="7" y="296"/>
                </a:moveTo>
                <a:cubicBezTo>
                  <a:pt x="19" y="296"/>
                  <a:pt x="19" y="296"/>
                  <a:pt x="19" y="296"/>
                </a:cubicBezTo>
                <a:cubicBezTo>
                  <a:pt x="21" y="305"/>
                  <a:pt x="24" y="314"/>
                  <a:pt x="29" y="321"/>
                </a:cubicBezTo>
                <a:cubicBezTo>
                  <a:pt x="21" y="329"/>
                  <a:pt x="21" y="329"/>
                  <a:pt x="21" y="329"/>
                </a:cubicBezTo>
                <a:cubicBezTo>
                  <a:pt x="19" y="332"/>
                  <a:pt x="19" y="337"/>
                  <a:pt x="21" y="340"/>
                </a:cubicBezTo>
                <a:cubicBezTo>
                  <a:pt x="30" y="348"/>
                  <a:pt x="30" y="348"/>
                  <a:pt x="30" y="348"/>
                </a:cubicBezTo>
                <a:cubicBezTo>
                  <a:pt x="33" y="351"/>
                  <a:pt x="38" y="351"/>
                  <a:pt x="41" y="348"/>
                </a:cubicBezTo>
                <a:cubicBezTo>
                  <a:pt x="49" y="340"/>
                  <a:pt x="49" y="340"/>
                  <a:pt x="49" y="340"/>
                </a:cubicBezTo>
                <a:cubicBezTo>
                  <a:pt x="56" y="346"/>
                  <a:pt x="65" y="349"/>
                  <a:pt x="74" y="351"/>
                </a:cubicBezTo>
                <a:cubicBezTo>
                  <a:pt x="74" y="362"/>
                  <a:pt x="74" y="362"/>
                  <a:pt x="74" y="362"/>
                </a:cubicBezTo>
                <a:cubicBezTo>
                  <a:pt x="74" y="366"/>
                  <a:pt x="77" y="370"/>
                  <a:pt x="81" y="370"/>
                </a:cubicBezTo>
                <a:cubicBezTo>
                  <a:pt x="94" y="370"/>
                  <a:pt x="94" y="370"/>
                  <a:pt x="94" y="370"/>
                </a:cubicBezTo>
                <a:cubicBezTo>
                  <a:pt x="98" y="370"/>
                  <a:pt x="101" y="367"/>
                  <a:pt x="101" y="362"/>
                </a:cubicBezTo>
                <a:cubicBezTo>
                  <a:pt x="101" y="351"/>
                  <a:pt x="101" y="351"/>
                  <a:pt x="101" y="351"/>
                </a:cubicBezTo>
                <a:cubicBezTo>
                  <a:pt x="110" y="349"/>
                  <a:pt x="119" y="346"/>
                  <a:pt x="127" y="340"/>
                </a:cubicBezTo>
                <a:cubicBezTo>
                  <a:pt x="135" y="348"/>
                  <a:pt x="135" y="348"/>
                  <a:pt x="135" y="348"/>
                </a:cubicBezTo>
                <a:cubicBezTo>
                  <a:pt x="137" y="351"/>
                  <a:pt x="142" y="351"/>
                  <a:pt x="145" y="348"/>
                </a:cubicBezTo>
                <a:cubicBezTo>
                  <a:pt x="154" y="340"/>
                  <a:pt x="154" y="340"/>
                  <a:pt x="154" y="340"/>
                </a:cubicBezTo>
                <a:cubicBezTo>
                  <a:pt x="157" y="337"/>
                  <a:pt x="157" y="332"/>
                  <a:pt x="154" y="329"/>
                </a:cubicBezTo>
                <a:cubicBezTo>
                  <a:pt x="146" y="321"/>
                  <a:pt x="146" y="321"/>
                  <a:pt x="146" y="321"/>
                </a:cubicBezTo>
                <a:cubicBezTo>
                  <a:pt x="151" y="314"/>
                  <a:pt x="155" y="305"/>
                  <a:pt x="156" y="296"/>
                </a:cubicBezTo>
                <a:cubicBezTo>
                  <a:pt x="168" y="296"/>
                  <a:pt x="168" y="296"/>
                  <a:pt x="168" y="296"/>
                </a:cubicBezTo>
                <a:cubicBezTo>
                  <a:pt x="172" y="296"/>
                  <a:pt x="175" y="293"/>
                  <a:pt x="175" y="288"/>
                </a:cubicBezTo>
                <a:cubicBezTo>
                  <a:pt x="175" y="276"/>
                  <a:pt x="175" y="276"/>
                  <a:pt x="175" y="276"/>
                </a:cubicBezTo>
                <a:cubicBezTo>
                  <a:pt x="175" y="272"/>
                  <a:pt x="172" y="268"/>
                  <a:pt x="168" y="268"/>
                </a:cubicBezTo>
                <a:cubicBezTo>
                  <a:pt x="156" y="268"/>
                  <a:pt x="156" y="268"/>
                  <a:pt x="156" y="268"/>
                </a:cubicBezTo>
                <a:cubicBezTo>
                  <a:pt x="155" y="260"/>
                  <a:pt x="151" y="251"/>
                  <a:pt x="146" y="243"/>
                </a:cubicBezTo>
                <a:cubicBezTo>
                  <a:pt x="154" y="235"/>
                  <a:pt x="154" y="235"/>
                  <a:pt x="154" y="235"/>
                </a:cubicBezTo>
                <a:cubicBezTo>
                  <a:pt x="157" y="232"/>
                  <a:pt x="157" y="228"/>
                  <a:pt x="154" y="225"/>
                </a:cubicBezTo>
                <a:cubicBezTo>
                  <a:pt x="145" y="216"/>
                  <a:pt x="145" y="216"/>
                  <a:pt x="145" y="216"/>
                </a:cubicBezTo>
                <a:cubicBezTo>
                  <a:pt x="142" y="213"/>
                  <a:pt x="137" y="213"/>
                  <a:pt x="135" y="216"/>
                </a:cubicBezTo>
                <a:cubicBezTo>
                  <a:pt x="127" y="224"/>
                  <a:pt x="127" y="224"/>
                  <a:pt x="127" y="224"/>
                </a:cubicBezTo>
                <a:cubicBezTo>
                  <a:pt x="119" y="219"/>
                  <a:pt x="110" y="215"/>
                  <a:pt x="101" y="214"/>
                </a:cubicBezTo>
                <a:cubicBezTo>
                  <a:pt x="101" y="202"/>
                  <a:pt x="101" y="202"/>
                  <a:pt x="101" y="202"/>
                </a:cubicBezTo>
                <a:cubicBezTo>
                  <a:pt x="101" y="198"/>
                  <a:pt x="98" y="194"/>
                  <a:pt x="94" y="194"/>
                </a:cubicBezTo>
                <a:cubicBezTo>
                  <a:pt x="81" y="194"/>
                  <a:pt x="81" y="194"/>
                  <a:pt x="81" y="194"/>
                </a:cubicBezTo>
                <a:cubicBezTo>
                  <a:pt x="77" y="194"/>
                  <a:pt x="74" y="198"/>
                  <a:pt x="74" y="202"/>
                </a:cubicBezTo>
                <a:cubicBezTo>
                  <a:pt x="74" y="214"/>
                  <a:pt x="74" y="214"/>
                  <a:pt x="74" y="214"/>
                </a:cubicBezTo>
                <a:cubicBezTo>
                  <a:pt x="65" y="215"/>
                  <a:pt x="56" y="219"/>
                  <a:pt x="49" y="224"/>
                </a:cubicBezTo>
                <a:cubicBezTo>
                  <a:pt x="41" y="216"/>
                  <a:pt x="41" y="216"/>
                  <a:pt x="41" y="216"/>
                </a:cubicBezTo>
                <a:cubicBezTo>
                  <a:pt x="38" y="213"/>
                  <a:pt x="33" y="213"/>
                  <a:pt x="30" y="216"/>
                </a:cubicBezTo>
                <a:cubicBezTo>
                  <a:pt x="21" y="225"/>
                  <a:pt x="21" y="225"/>
                  <a:pt x="21" y="225"/>
                </a:cubicBezTo>
                <a:cubicBezTo>
                  <a:pt x="19" y="228"/>
                  <a:pt x="19" y="232"/>
                  <a:pt x="21" y="235"/>
                </a:cubicBezTo>
                <a:cubicBezTo>
                  <a:pt x="29" y="243"/>
                  <a:pt x="29" y="243"/>
                  <a:pt x="29" y="243"/>
                </a:cubicBezTo>
                <a:cubicBezTo>
                  <a:pt x="24" y="251"/>
                  <a:pt x="21" y="260"/>
                  <a:pt x="19" y="268"/>
                </a:cubicBezTo>
                <a:cubicBezTo>
                  <a:pt x="7" y="268"/>
                  <a:pt x="7" y="268"/>
                  <a:pt x="7" y="268"/>
                </a:cubicBezTo>
                <a:cubicBezTo>
                  <a:pt x="3" y="268"/>
                  <a:pt x="0" y="272"/>
                  <a:pt x="0" y="276"/>
                </a:cubicBezTo>
                <a:cubicBezTo>
                  <a:pt x="0" y="288"/>
                  <a:pt x="0" y="288"/>
                  <a:pt x="0" y="288"/>
                </a:cubicBezTo>
                <a:cubicBezTo>
                  <a:pt x="0" y="293"/>
                  <a:pt x="3" y="296"/>
                  <a:pt x="7" y="296"/>
                </a:cubicBezTo>
                <a:close/>
                <a:moveTo>
                  <a:pt x="58" y="295"/>
                </a:moveTo>
                <a:cubicBezTo>
                  <a:pt x="81" y="272"/>
                  <a:pt x="81" y="272"/>
                  <a:pt x="81" y="272"/>
                </a:cubicBezTo>
                <a:cubicBezTo>
                  <a:pt x="76" y="266"/>
                  <a:pt x="76" y="266"/>
                  <a:pt x="76" y="266"/>
                </a:cubicBezTo>
                <a:cubicBezTo>
                  <a:pt x="75" y="265"/>
                  <a:pt x="75" y="262"/>
                  <a:pt x="77" y="262"/>
                </a:cubicBezTo>
                <a:cubicBezTo>
                  <a:pt x="115" y="252"/>
                  <a:pt x="115" y="252"/>
                  <a:pt x="115" y="252"/>
                </a:cubicBezTo>
                <a:cubicBezTo>
                  <a:pt x="117" y="251"/>
                  <a:pt x="119" y="253"/>
                  <a:pt x="119" y="255"/>
                </a:cubicBezTo>
                <a:cubicBezTo>
                  <a:pt x="109" y="293"/>
                  <a:pt x="109" y="293"/>
                  <a:pt x="109" y="293"/>
                </a:cubicBezTo>
                <a:cubicBezTo>
                  <a:pt x="108" y="295"/>
                  <a:pt x="105" y="296"/>
                  <a:pt x="104" y="294"/>
                </a:cubicBezTo>
                <a:cubicBezTo>
                  <a:pt x="99" y="289"/>
                  <a:pt x="99" y="289"/>
                  <a:pt x="99" y="289"/>
                </a:cubicBezTo>
                <a:cubicBezTo>
                  <a:pt x="75" y="312"/>
                  <a:pt x="75" y="312"/>
                  <a:pt x="75" y="312"/>
                </a:cubicBezTo>
                <a:cubicBezTo>
                  <a:pt x="73" y="314"/>
                  <a:pt x="70" y="314"/>
                  <a:pt x="67" y="312"/>
                </a:cubicBezTo>
                <a:cubicBezTo>
                  <a:pt x="58" y="302"/>
                  <a:pt x="58" y="302"/>
                  <a:pt x="58" y="302"/>
                </a:cubicBezTo>
                <a:cubicBezTo>
                  <a:pt x="56" y="301"/>
                  <a:pt x="56" y="297"/>
                  <a:pt x="58" y="295"/>
                </a:cubicBezTo>
                <a:close/>
              </a:path>
            </a:pathLst>
          </a:custGeom>
          <a:solidFill>
            <a:srgbClr val="CB177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06916" y="484271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472760" y="6374486"/>
            <a:ext cx="4736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8B90088-13DD-E044-9D49-782D1BEB5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3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96"/>
    </mc:Choice>
    <mc:Fallback xmlns="">
      <p:transition spd="slow" advTm="6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5694CF2-A137-4863-8D6E-BC47D868BCC2}"/>
              </a:ext>
            </a:extLst>
          </p:cNvPr>
          <p:cNvSpPr/>
          <p:nvPr/>
        </p:nvSpPr>
        <p:spPr>
          <a:xfrm>
            <a:off x="3511012" y="3666730"/>
            <a:ext cx="6123670" cy="47065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82054" y="1559119"/>
            <a:ext cx="7840691" cy="4552561"/>
            <a:chOff x="1885200" y="1208254"/>
            <a:chExt cx="7941971" cy="5143418"/>
          </a:xfrm>
        </p:grpSpPr>
        <p:sp>
          <p:nvSpPr>
            <p:cNvPr id="29" name="Rectangle: Rounded Corners 37">
              <a:extLst>
                <a:ext uri="{FF2B5EF4-FFF2-40B4-BE49-F238E27FC236}">
                  <a16:creationId xmlns:a16="http://schemas.microsoft.com/office/drawing/2014/main" id="{7E21B720-C597-4FA5-9BFE-44DA0481C439}"/>
                </a:ext>
              </a:extLst>
            </p:cNvPr>
            <p:cNvSpPr/>
            <p:nvPr/>
          </p:nvSpPr>
          <p:spPr>
            <a:xfrm>
              <a:off x="1885200" y="1923091"/>
              <a:ext cx="7941971" cy="4428581"/>
            </a:xfrm>
            <a:prstGeom prst="roundRect">
              <a:avLst>
                <a:gd name="adj" fmla="val 2737"/>
              </a:avLst>
            </a:prstGeom>
            <a:noFill/>
            <a:ln>
              <a:solidFill>
                <a:srgbClr val="AAC8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1440" rtlCol="0" anchor="b" anchorCtr="0"/>
            <a:lstStyle/>
            <a:p>
              <a:pPr algn="ctr"/>
              <a:endParaRPr lang="en-US" sz="1600" b="1" dirty="0"/>
            </a:p>
          </p:txBody>
        </p:sp>
        <p:sp>
          <p:nvSpPr>
            <p:cNvPr id="30" name="Rectangle: Rounded Corners 38">
              <a:extLst>
                <a:ext uri="{FF2B5EF4-FFF2-40B4-BE49-F238E27FC236}">
                  <a16:creationId xmlns:a16="http://schemas.microsoft.com/office/drawing/2014/main" id="{404F8DF3-39BF-448D-8D5A-D275BE065B78}"/>
                </a:ext>
              </a:extLst>
            </p:cNvPr>
            <p:cNvSpPr/>
            <p:nvPr/>
          </p:nvSpPr>
          <p:spPr>
            <a:xfrm>
              <a:off x="1885200" y="1208254"/>
              <a:ext cx="7941971" cy="604461"/>
            </a:xfrm>
            <a:prstGeom prst="roundRect">
              <a:avLst>
                <a:gd name="adj" fmla="val 23217"/>
              </a:avLst>
            </a:prstGeom>
            <a:solidFill>
              <a:srgbClr val="AAC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1440" rtlCol="0" anchor="b" anchorCtr="0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What’s Changing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2D7A0A9-B655-4721-BC35-9EA817096A1D}"/>
                </a:ext>
              </a:extLst>
            </p:cNvPr>
            <p:cNvCxnSpPr>
              <a:cxnSpLocks/>
            </p:cNvCxnSpPr>
            <p:nvPr/>
          </p:nvCxnSpPr>
          <p:spPr>
            <a:xfrm>
              <a:off x="2353448" y="3312753"/>
              <a:ext cx="714818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4A3307A-D312-4484-9B86-6EFF4191DFB1}"/>
                </a:ext>
              </a:extLst>
            </p:cNvPr>
            <p:cNvCxnSpPr>
              <a:cxnSpLocks/>
            </p:cNvCxnSpPr>
            <p:nvPr/>
          </p:nvCxnSpPr>
          <p:spPr>
            <a:xfrm>
              <a:off x="2341443" y="4774359"/>
              <a:ext cx="714818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74635BD-0DF6-4302-A498-03D6F84479BE}"/>
                </a:ext>
              </a:extLst>
            </p:cNvPr>
            <p:cNvSpPr/>
            <p:nvPr/>
          </p:nvSpPr>
          <p:spPr>
            <a:xfrm>
              <a:off x="3618655" y="5196786"/>
              <a:ext cx="5746128" cy="470652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Change to Generic Substitutions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21E78EE-6042-46C1-B070-1B7DFFB7F2D4}"/>
                </a:ext>
              </a:extLst>
            </p:cNvPr>
            <p:cNvSpPr/>
            <p:nvPr/>
          </p:nvSpPr>
          <p:spPr>
            <a:xfrm>
              <a:off x="3695958" y="2367938"/>
              <a:ext cx="5746128" cy="470652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Adult Immunizations are now available at most Health Net contracted pharmacies with $0 copayment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3560693" y="3777619"/>
              <a:ext cx="4828522" cy="4520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New Specialty Medication Split Fill Program </a:t>
              </a:r>
            </a:p>
          </p:txBody>
        </p:sp>
      </p:grpSp>
      <p:sp>
        <p:nvSpPr>
          <p:cNvPr id="2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01579" y="1019696"/>
            <a:ext cx="9701213" cy="339725"/>
          </a:xfrm>
        </p:spPr>
        <p:txBody>
          <a:bodyPr>
            <a:normAutofit/>
          </a:bodyPr>
          <a:lstStyle/>
          <a:p>
            <a:r>
              <a:rPr lang="en-US" sz="2000" dirty="0"/>
              <a:t>UC BLUE &amp; GOLD BENEFITS</a:t>
            </a:r>
          </a:p>
        </p:txBody>
      </p:sp>
      <p:sp>
        <p:nvSpPr>
          <p:cNvPr id="24" name="Title 3"/>
          <p:cNvSpPr txBox="1">
            <a:spLocks/>
          </p:cNvSpPr>
          <p:nvPr/>
        </p:nvSpPr>
        <p:spPr>
          <a:xfrm>
            <a:off x="501851" y="501845"/>
            <a:ext cx="11506201" cy="3805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CB177D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j-lt"/>
              </a:rPr>
              <a:t>What’s New for 2022?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7461"/>
          <a:stretch/>
        </p:blipFill>
        <p:spPr>
          <a:xfrm>
            <a:off x="3032479" y="2411158"/>
            <a:ext cx="957066" cy="755584"/>
          </a:xfrm>
          <a:prstGeom prst="rect">
            <a:avLst/>
          </a:prstGeom>
        </p:spPr>
      </p:pic>
      <p:sp>
        <p:nvSpPr>
          <p:cNvPr id="27" name="Left Arrow 26"/>
          <p:cNvSpPr/>
          <p:nvPr/>
        </p:nvSpPr>
        <p:spPr>
          <a:xfrm flipH="1">
            <a:off x="3710186" y="3876422"/>
            <a:ext cx="325577" cy="312954"/>
          </a:xfrm>
          <a:prstGeom prst="lef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Left Arrow 27"/>
          <p:cNvSpPr/>
          <p:nvPr/>
        </p:nvSpPr>
        <p:spPr>
          <a:xfrm>
            <a:off x="3111713" y="3876420"/>
            <a:ext cx="312466" cy="312955"/>
          </a:xfrm>
          <a:prstGeom prst="lef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AC832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387048" y="3698772"/>
            <a:ext cx="373380" cy="571500"/>
            <a:chOff x="1225394" y="3945103"/>
            <a:chExt cx="373380" cy="571500"/>
          </a:xfrm>
          <a:solidFill>
            <a:srgbClr val="5C068C"/>
          </a:solidFill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15723" t="12267" r="16462" b="6735"/>
            <a:stretch/>
          </p:blipFill>
          <p:spPr>
            <a:xfrm>
              <a:off x="1225394" y="3945103"/>
              <a:ext cx="373380" cy="571500"/>
            </a:xfrm>
            <a:prstGeom prst="rect">
              <a:avLst/>
            </a:prstGeom>
            <a:grpFill/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11519" t="5176" r="6291" b="8979"/>
            <a:stretch/>
          </p:blipFill>
          <p:spPr>
            <a:xfrm>
              <a:off x="1380706" y="4176586"/>
              <a:ext cx="142493" cy="191897"/>
            </a:xfrm>
            <a:prstGeom prst="rect">
              <a:avLst/>
            </a:prstGeom>
            <a:grpFill/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1550" t="12142" r="9294" b="1901"/>
          <a:stretch/>
        </p:blipFill>
        <p:spPr>
          <a:xfrm>
            <a:off x="3268599" y="4951667"/>
            <a:ext cx="623415" cy="62062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953" t="5758" r="2514" b="6321"/>
          <a:stretch/>
        </p:blipFill>
        <p:spPr>
          <a:xfrm>
            <a:off x="3382572" y="5098382"/>
            <a:ext cx="382332" cy="34503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1472760" y="6374486"/>
            <a:ext cx="4736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B992BF-6E4F-AA42-910B-28666BB80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89"/>
    </mc:Choice>
    <mc:Fallback xmlns="">
      <p:transition spd="slow" advTm="117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822D76-E10D-A641-8B9F-75866E3A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587" y="388278"/>
            <a:ext cx="10978219" cy="100731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j-lt"/>
              </a:rPr>
              <a:t>2022 Coverage Overview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6DA7B0-1A87-EF4E-B5AC-EB70071D2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051885"/>
              </p:ext>
            </p:extLst>
          </p:nvPr>
        </p:nvGraphicFramePr>
        <p:xfrm>
          <a:off x="807108" y="1614334"/>
          <a:ext cx="10812200" cy="4229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56725">
                  <a:extLst>
                    <a:ext uri="{9D8B030D-6E8A-4147-A177-3AD203B41FA5}">
                      <a16:colId xmlns:a16="http://schemas.microsoft.com/office/drawing/2014/main" val="1312923599"/>
                    </a:ext>
                  </a:extLst>
                </a:gridCol>
                <a:gridCol w="2755475">
                  <a:extLst>
                    <a:ext uri="{9D8B030D-6E8A-4147-A177-3AD203B41FA5}">
                      <a16:colId xmlns:a16="http://schemas.microsoft.com/office/drawing/2014/main" val="59844455"/>
                    </a:ext>
                  </a:extLst>
                </a:gridCol>
              </a:tblGrid>
              <a:tr h="248934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2"/>
                          </a:solidFill>
                          <a:latin typeface="+mn-lt"/>
                        </a:rPr>
                        <a:t>Preventive Care (screenings and immunizations)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2"/>
                          </a:solidFill>
                          <a:latin typeface="+mn-lt"/>
                        </a:rPr>
                        <a:t>$0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638567"/>
                  </a:ext>
                </a:extLst>
              </a:tr>
              <a:tr h="41489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Doctor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and Specialist Office Visits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(see below for behavioral health office visits)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$20 copay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89619"/>
                  </a:ext>
                </a:extLst>
              </a:tr>
              <a:tr h="68095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Hospitalization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(medical and behavioral health)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$250 copay per admission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7912246"/>
                  </a:ext>
                </a:extLst>
              </a:tr>
              <a:tr h="52963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Outpatient Behavioral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Health/Substance Abuse Visits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Visits 1-3: $0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Visits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4+: $20 copay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26040"/>
                  </a:ext>
                </a:extLst>
              </a:tr>
              <a:tr h="33551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24/7 Virtual Care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– Telehealth visits through Babylon (including behavioral health)</a:t>
                      </a:r>
                      <a:endParaRPr lang="en-US" sz="1400" strike="sngStrike" dirty="0">
                        <a:solidFill>
                          <a:srgbClr val="FF0000"/>
                        </a:solidFill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$0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865920"/>
                  </a:ext>
                </a:extLst>
              </a:tr>
              <a:tr h="33551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Urgent Care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$20 copay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317091"/>
                  </a:ext>
                </a:extLst>
              </a:tr>
              <a:tr h="335515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Emergency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care (medical and behavioral health)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$125 copay (waived if admitted)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429677"/>
                  </a:ext>
                </a:extLst>
              </a:tr>
              <a:tr h="33551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X-ray and Lab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Procedures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$0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3604485"/>
                  </a:ext>
                </a:extLst>
              </a:tr>
              <a:tr h="33551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MinuteClinic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$20 copay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(if preventive: $0)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7999013"/>
                  </a:ext>
                </a:extLst>
              </a:tr>
              <a:tr h="49700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Chiropractic/Acupuncture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$20 copay (24 visits combined max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per calendar year)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839011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684587" y="1058965"/>
            <a:ext cx="10812201" cy="482685"/>
            <a:chOff x="768155" y="1021942"/>
            <a:chExt cx="10812201" cy="482685"/>
          </a:xfrm>
        </p:grpSpPr>
        <p:sp>
          <p:nvSpPr>
            <p:cNvPr id="10" name="Rectangle: Rounded Corners 35">
              <a:extLst>
                <a:ext uri="{FF2B5EF4-FFF2-40B4-BE49-F238E27FC236}">
                  <a16:creationId xmlns:a16="http://schemas.microsoft.com/office/drawing/2014/main" id="{03BDCB78-EF5E-48F7-A754-736B8BCF9DA2}"/>
                </a:ext>
              </a:extLst>
            </p:cNvPr>
            <p:cNvSpPr/>
            <p:nvPr/>
          </p:nvSpPr>
          <p:spPr>
            <a:xfrm>
              <a:off x="768155" y="1035506"/>
              <a:ext cx="7933987" cy="469121"/>
            </a:xfrm>
            <a:prstGeom prst="roundRect">
              <a:avLst/>
            </a:prstGeom>
            <a:solidFill>
              <a:srgbClr val="AAC832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Covered Service</a:t>
              </a:r>
            </a:p>
          </p:txBody>
        </p:sp>
        <p:sp>
          <p:nvSpPr>
            <p:cNvPr id="11" name="Rectangle: Rounded Corners 64">
              <a:extLst>
                <a:ext uri="{FF2B5EF4-FFF2-40B4-BE49-F238E27FC236}">
                  <a16:creationId xmlns:a16="http://schemas.microsoft.com/office/drawing/2014/main" id="{AC38EF31-D723-44FD-87A0-156DC9C1BFA2}"/>
                </a:ext>
              </a:extLst>
            </p:cNvPr>
            <p:cNvSpPr/>
            <p:nvPr/>
          </p:nvSpPr>
          <p:spPr>
            <a:xfrm>
              <a:off x="8745101" y="1021942"/>
              <a:ext cx="2835255" cy="469121"/>
            </a:xfrm>
            <a:prstGeom prst="roundRect">
              <a:avLst/>
            </a:prstGeom>
            <a:solidFill>
              <a:srgbClr val="6E6E6E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You Pay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72760" y="6374486"/>
            <a:ext cx="4736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AB99D2-C0A7-0846-B814-548E81419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67"/>
    </mc:Choice>
    <mc:Fallback xmlns="">
      <p:transition spd="slow" advTm="27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822D76-E10D-A641-8B9F-75866E3A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53" y="280725"/>
            <a:ext cx="10978219" cy="100731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j-lt"/>
              </a:rPr>
              <a:t>2022 Coverage Overview (cont.)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6DA7B0-1A87-EF4E-B5AC-EB70071D2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176796"/>
              </p:ext>
            </p:extLst>
          </p:nvPr>
        </p:nvGraphicFramePr>
        <p:xfrm>
          <a:off x="746488" y="1132846"/>
          <a:ext cx="10868283" cy="4793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9619">
                  <a:extLst>
                    <a:ext uri="{9D8B030D-6E8A-4147-A177-3AD203B41FA5}">
                      <a16:colId xmlns:a16="http://schemas.microsoft.com/office/drawing/2014/main" val="1312923599"/>
                    </a:ext>
                  </a:extLst>
                </a:gridCol>
                <a:gridCol w="3028664">
                  <a:extLst>
                    <a:ext uri="{9D8B030D-6E8A-4147-A177-3AD203B41FA5}">
                      <a16:colId xmlns:a16="http://schemas.microsoft.com/office/drawing/2014/main" val="59844455"/>
                    </a:ext>
                  </a:extLst>
                </a:gridCol>
              </a:tblGrid>
              <a:tr h="733444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2"/>
                          </a:solidFill>
                        </a:rPr>
                        <a:t>Maternity</a:t>
                      </a:r>
                      <a:r>
                        <a:rPr lang="en-US" sz="1400" b="0" baseline="0" dirty="0">
                          <a:solidFill>
                            <a:schemeClr val="tx2"/>
                          </a:solidFill>
                        </a:rPr>
                        <a:t> Care</a:t>
                      </a:r>
                      <a:endParaRPr lang="en-US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2"/>
                          </a:solidFill>
                        </a:rPr>
                        <a:t>$0 for all services except hospital</a:t>
                      </a:r>
                      <a:r>
                        <a:rPr lang="en-US" sz="1400" b="0" baseline="0" dirty="0">
                          <a:solidFill>
                            <a:schemeClr val="tx2"/>
                          </a:solidFill>
                        </a:rPr>
                        <a:t> stays for which the hospital copay applies</a:t>
                      </a:r>
                      <a:endParaRPr lang="en-US" sz="1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638567"/>
                  </a:ext>
                </a:extLst>
              </a:tr>
              <a:tr h="33849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Outpatient Surgery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$100 copay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89619"/>
                  </a:ext>
                </a:extLst>
              </a:tr>
              <a:tr h="33849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Ambulance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Emergency Transport (medical and behavioral health)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$0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7912246"/>
                  </a:ext>
                </a:extLst>
              </a:tr>
              <a:tr h="196994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Prescription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Drugs*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•  Retail (30-day </a:t>
                      </a:r>
                      <a:r>
                        <a:rPr lang="en-US" sz="1400" b="0" baseline="0" dirty="0">
                          <a:solidFill>
                            <a:schemeClr val="tx2"/>
                          </a:solidFill>
                        </a:rPr>
                        <a:t>supply)</a:t>
                      </a:r>
                    </a:p>
                    <a:p>
                      <a:endParaRPr lang="en-US" sz="1400" baseline="0" dirty="0">
                        <a:solidFill>
                          <a:schemeClr val="tx2"/>
                        </a:solidFill>
                      </a:endParaRPr>
                    </a:p>
                    <a:p>
                      <a:endParaRPr lang="en-US" sz="1400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•  Mail order or walk-up services available at UC Medical Centers and CVS Pharmacies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  (90-day supply)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•  Specialty drugs (up to a 30-day supply)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$5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generic;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$25 brand formulary when a generic in not available;  </a:t>
                      </a:r>
                    </a:p>
                    <a:p>
                      <a:pPr algn="ctr"/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$40 non-formulary</a:t>
                      </a:r>
                    </a:p>
                    <a:p>
                      <a:pPr algn="ctr"/>
                      <a:endParaRPr lang="en-US" sz="1400" baseline="0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$10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generic;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$50 brand formulary;  </a:t>
                      </a:r>
                    </a:p>
                    <a:p>
                      <a:pPr algn="ctr"/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$80 non-formulary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$20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26040"/>
                  </a:ext>
                </a:extLst>
              </a:tr>
              <a:tr h="1156871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Other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Behavioral Health Outpatient Services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•  Psychological testing, outpatient electroconvulsive therapy, extended-length therapy sessions,                 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  biofeedback, Applied Behavior Analysis (ABA),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methadone maintenance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•  Structured/intensive outpatient program treatment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•  Partial hospitalized/day treatment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$0; authorization required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429677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14853" y="816466"/>
            <a:ext cx="10922664" cy="469121"/>
            <a:chOff x="768155" y="1021943"/>
            <a:chExt cx="10812201" cy="482685"/>
          </a:xfrm>
        </p:grpSpPr>
        <p:sp>
          <p:nvSpPr>
            <p:cNvPr id="7" name="Rectangle: Rounded Corners 35">
              <a:extLst>
                <a:ext uri="{FF2B5EF4-FFF2-40B4-BE49-F238E27FC236}">
                  <a16:creationId xmlns:a16="http://schemas.microsoft.com/office/drawing/2014/main" id="{03BDCB78-EF5E-48F7-A754-736B8BCF9DA2}"/>
                </a:ext>
              </a:extLst>
            </p:cNvPr>
            <p:cNvSpPr/>
            <p:nvPr/>
          </p:nvSpPr>
          <p:spPr>
            <a:xfrm>
              <a:off x="768155" y="1035507"/>
              <a:ext cx="7933987" cy="469121"/>
            </a:xfrm>
            <a:prstGeom prst="roundRect">
              <a:avLst/>
            </a:prstGeom>
            <a:solidFill>
              <a:srgbClr val="AAC832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Covered Service</a:t>
              </a:r>
            </a:p>
          </p:txBody>
        </p:sp>
        <p:sp>
          <p:nvSpPr>
            <p:cNvPr id="8" name="Rectangle: Rounded Corners 64">
              <a:extLst>
                <a:ext uri="{FF2B5EF4-FFF2-40B4-BE49-F238E27FC236}">
                  <a16:creationId xmlns:a16="http://schemas.microsoft.com/office/drawing/2014/main" id="{AC38EF31-D723-44FD-87A0-156DC9C1BFA2}"/>
                </a:ext>
              </a:extLst>
            </p:cNvPr>
            <p:cNvSpPr/>
            <p:nvPr/>
          </p:nvSpPr>
          <p:spPr>
            <a:xfrm>
              <a:off x="8745101" y="1021943"/>
              <a:ext cx="2835255" cy="469121"/>
            </a:xfrm>
            <a:prstGeom prst="roundRect">
              <a:avLst/>
            </a:prstGeom>
            <a:solidFill>
              <a:schemeClr val="accent6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You Pay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14853" y="6001594"/>
            <a:ext cx="11102226" cy="3174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950" i="1" dirty="0">
                <a:solidFill>
                  <a:schemeClr val="tx2"/>
                </a:solidFill>
              </a:rPr>
              <a:t>* Without prior authorization from Health Net, there is no coverage for brand name drugs when a generic equivalent is available.  If it is medically necessary for a member to take a brand name medication when a generic   </a:t>
            </a:r>
          </a:p>
          <a:p>
            <a:r>
              <a:rPr lang="en-US" sz="950" i="1" dirty="0">
                <a:solidFill>
                  <a:schemeClr val="tx2"/>
                </a:solidFill>
              </a:rPr>
              <a:t>equivalent is available, the copay will be covered at Tier 3 ($40 for a 30 day supply, $80 for a 90 day supply).</a:t>
            </a:r>
          </a:p>
          <a:p>
            <a:endParaRPr lang="en-US" sz="950" i="1" dirty="0">
              <a:solidFill>
                <a:schemeClr val="tx2"/>
              </a:solidFill>
            </a:endParaRPr>
          </a:p>
          <a:p>
            <a:endParaRPr lang="en-US" sz="950" i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37517" y="6402708"/>
            <a:ext cx="3607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0273B0F-EE1E-504C-8BE3-8D2242F8B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05"/>
    </mc:Choice>
    <mc:Fallback xmlns="">
      <p:transition spd="slow" advTm="78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78" y="451094"/>
            <a:ext cx="7937582" cy="550974"/>
          </a:xfrm>
        </p:spPr>
        <p:txBody>
          <a:bodyPr/>
          <a:lstStyle/>
          <a:p>
            <a:r>
              <a:rPr lang="en-US" sz="3200" b="1" kern="0" dirty="0">
                <a:solidFill>
                  <a:schemeClr val="accent2"/>
                </a:solidFill>
                <a:latin typeface="+mj-lt"/>
                <a:ea typeface="Tahoma" pitchFamily="34" charset="0"/>
              </a:rPr>
              <a:t>Health Net &amp; Managed Health Network (MHN)</a:t>
            </a:r>
            <a:endParaRPr lang="en-US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4398" y="1524000"/>
            <a:ext cx="957508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kern="0" dirty="0">
                <a:solidFill>
                  <a:schemeClr val="bg2">
                    <a:lumMod val="25000"/>
                  </a:schemeClr>
                </a:solidFill>
              </a:rPr>
              <a:t>MHN provides behavioral health (i.e., mental health and substance use disorder) benefits to UC Blue &amp; Gold members</a:t>
            </a:r>
          </a:p>
          <a:p>
            <a:pPr>
              <a:defRPr/>
            </a:pPr>
            <a:endParaRPr lang="en-US" sz="2000" kern="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defRPr/>
            </a:pPr>
            <a:endParaRPr lang="en-US" sz="2000" kern="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defRPr/>
            </a:pPr>
            <a:r>
              <a:rPr lang="en-US" sz="2000" kern="0" dirty="0">
                <a:solidFill>
                  <a:schemeClr val="bg2">
                    <a:lumMod val="25000"/>
                  </a:schemeClr>
                </a:solidFill>
              </a:rPr>
              <a:t>Behavioral health benefits are integrated with medical benefits</a:t>
            </a:r>
          </a:p>
          <a:p>
            <a:pPr>
              <a:defRPr/>
            </a:pPr>
            <a:endParaRPr lang="en-US" sz="2000" kern="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defRPr/>
            </a:pPr>
            <a:endParaRPr lang="en-US" sz="2000" kern="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defRPr/>
            </a:pPr>
            <a:r>
              <a:rPr lang="en-US" sz="2000" kern="0" dirty="0">
                <a:solidFill>
                  <a:schemeClr val="bg2">
                    <a:lumMod val="25000"/>
                  </a:schemeClr>
                </a:solidFill>
              </a:rPr>
              <a:t>For standard outpatient care (i.e., therapy or medication management) </a:t>
            </a:r>
            <a:r>
              <a:rPr lang="en-US" sz="2000" b="1" kern="0" dirty="0">
                <a:solidFill>
                  <a:srgbClr val="5C068C"/>
                </a:solidFill>
              </a:rPr>
              <a:t>no referral is needed</a:t>
            </a:r>
          </a:p>
          <a:p>
            <a:pPr>
              <a:defRPr/>
            </a:pPr>
            <a:endParaRPr lang="en-US" sz="2000" u="sng" kern="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defRPr/>
            </a:pPr>
            <a:endParaRPr lang="en-US" sz="2000" u="sng" kern="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defRPr/>
            </a:pPr>
            <a:r>
              <a:rPr lang="en-US" sz="2000" kern="0" dirty="0">
                <a:solidFill>
                  <a:schemeClr val="bg2">
                    <a:lumMod val="25000"/>
                  </a:schemeClr>
                </a:solidFill>
              </a:rPr>
              <a:t>For certain services (e.g., psychological testing, residential treatment, intensive outpatient, Applied Behavior Analysis, etc.), authorization is required</a:t>
            </a:r>
          </a:p>
          <a:p>
            <a:pPr>
              <a:defRPr/>
            </a:pPr>
            <a:endParaRPr lang="en-US" sz="2000" kern="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kern="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72760" y="6374486"/>
            <a:ext cx="4736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502"/>
          <a:stretch/>
        </p:blipFill>
        <p:spPr>
          <a:xfrm>
            <a:off x="1012600" y="3772386"/>
            <a:ext cx="528412" cy="401003"/>
          </a:xfrm>
          <a:prstGeom prst="rect">
            <a:avLst/>
          </a:prstGeom>
        </p:spPr>
      </p:pic>
      <p:sp>
        <p:nvSpPr>
          <p:cNvPr id="34" name="Freeform 5">
            <a:extLst>
              <a:ext uri="{FF2B5EF4-FFF2-40B4-BE49-F238E27FC236}">
                <a16:creationId xmlns:a16="http://schemas.microsoft.com/office/drawing/2014/main" id="{EFA364ED-9A11-432B-931D-9D3760148BC4}"/>
              </a:ext>
            </a:extLst>
          </p:cNvPr>
          <p:cNvSpPr>
            <a:spLocks noEditPoints="1"/>
          </p:cNvSpPr>
          <p:nvPr/>
        </p:nvSpPr>
        <p:spPr bwMode="auto">
          <a:xfrm>
            <a:off x="1127278" y="4916967"/>
            <a:ext cx="402224" cy="388492"/>
          </a:xfrm>
          <a:custGeom>
            <a:avLst/>
            <a:gdLst>
              <a:gd name="T0" fmla="*/ 715 w 1900"/>
              <a:gd name="T1" fmla="*/ 1731 h 1837"/>
              <a:gd name="T2" fmla="*/ 0 w 1900"/>
              <a:gd name="T3" fmla="*/ 1731 h 1837"/>
              <a:gd name="T4" fmla="*/ 0 w 1900"/>
              <a:gd name="T5" fmla="*/ 1498 h 1837"/>
              <a:gd name="T6" fmla="*/ 59 w 1900"/>
              <a:gd name="T7" fmla="*/ 1373 h 1837"/>
              <a:gd name="T8" fmla="*/ 543 w 1900"/>
              <a:gd name="T9" fmla="*/ 1063 h 1837"/>
              <a:gd name="T10" fmla="*/ 550 w 1900"/>
              <a:gd name="T11" fmla="*/ 1049 h 1837"/>
              <a:gd name="T12" fmla="*/ 550 w 1900"/>
              <a:gd name="T13" fmla="*/ 928 h 1837"/>
              <a:gd name="T14" fmla="*/ 494 w 1900"/>
              <a:gd name="T15" fmla="*/ 763 h 1837"/>
              <a:gd name="T16" fmla="*/ 425 w 1900"/>
              <a:gd name="T17" fmla="*/ 644 h 1837"/>
              <a:gd name="T18" fmla="*/ 453 w 1900"/>
              <a:gd name="T19" fmla="*/ 501 h 1837"/>
              <a:gd name="T20" fmla="*/ 458 w 1900"/>
              <a:gd name="T21" fmla="*/ 501 h 1837"/>
              <a:gd name="T22" fmla="*/ 451 w 1900"/>
              <a:gd name="T23" fmla="*/ 309 h 1837"/>
              <a:gd name="T24" fmla="*/ 549 w 1900"/>
              <a:gd name="T25" fmla="*/ 137 h 1837"/>
              <a:gd name="T26" fmla="*/ 639 w 1900"/>
              <a:gd name="T27" fmla="*/ 62 h 1837"/>
              <a:gd name="T28" fmla="*/ 727 w 1900"/>
              <a:gd name="T29" fmla="*/ 17 h 1837"/>
              <a:gd name="T30" fmla="*/ 727 w 1900"/>
              <a:gd name="T31" fmla="*/ 17 h 1837"/>
              <a:gd name="T32" fmla="*/ 807 w 1900"/>
              <a:gd name="T33" fmla="*/ 2 h 1837"/>
              <a:gd name="T34" fmla="*/ 842 w 1900"/>
              <a:gd name="T35" fmla="*/ 0 h 1837"/>
              <a:gd name="T36" fmla="*/ 1009 w 1900"/>
              <a:gd name="T37" fmla="*/ 45 h 1837"/>
              <a:gd name="T38" fmla="*/ 1107 w 1900"/>
              <a:gd name="T39" fmla="*/ 137 h 1837"/>
              <a:gd name="T40" fmla="*/ 1207 w 1900"/>
              <a:gd name="T41" fmla="*/ 525 h 1837"/>
              <a:gd name="T42" fmla="*/ 1220 w 1900"/>
              <a:gd name="T43" fmla="*/ 664 h 1837"/>
              <a:gd name="T44" fmla="*/ 1150 w 1900"/>
              <a:gd name="T45" fmla="*/ 783 h 1837"/>
              <a:gd name="T46" fmla="*/ 1136 w 1900"/>
              <a:gd name="T47" fmla="*/ 779 h 1837"/>
              <a:gd name="T48" fmla="*/ 1095 w 1900"/>
              <a:gd name="T49" fmla="*/ 910 h 1837"/>
              <a:gd name="T50" fmla="*/ 1095 w 1900"/>
              <a:gd name="T51" fmla="*/ 1049 h 1837"/>
              <a:gd name="T52" fmla="*/ 1103 w 1900"/>
              <a:gd name="T53" fmla="*/ 1063 h 1837"/>
              <a:gd name="T54" fmla="*/ 1240 w 1900"/>
              <a:gd name="T55" fmla="*/ 1136 h 1837"/>
              <a:gd name="T56" fmla="*/ 1087 w 1900"/>
              <a:gd name="T57" fmla="*/ 1470 h 1837"/>
              <a:gd name="T58" fmla="*/ 1171 w 1900"/>
              <a:gd name="T59" fmla="*/ 1731 h 1837"/>
              <a:gd name="T60" fmla="*/ 932 w 1900"/>
              <a:gd name="T61" fmla="*/ 1731 h 1837"/>
              <a:gd name="T62" fmla="*/ 715 w 1900"/>
              <a:gd name="T63" fmla="*/ 1731 h 1837"/>
              <a:gd name="T64" fmla="*/ 1900 w 1900"/>
              <a:gd name="T65" fmla="*/ 1470 h 1837"/>
              <a:gd name="T66" fmla="*/ 1534 w 1900"/>
              <a:gd name="T67" fmla="*/ 1837 h 1837"/>
              <a:gd name="T68" fmla="*/ 1167 w 1900"/>
              <a:gd name="T69" fmla="*/ 1470 h 1837"/>
              <a:gd name="T70" fmla="*/ 1534 w 1900"/>
              <a:gd name="T71" fmla="*/ 1104 h 1837"/>
              <a:gd name="T72" fmla="*/ 1900 w 1900"/>
              <a:gd name="T73" fmla="*/ 1470 h 1837"/>
              <a:gd name="T74" fmla="*/ 1722 w 1900"/>
              <a:gd name="T75" fmla="*/ 1390 h 1837"/>
              <a:gd name="T76" fmla="*/ 1651 w 1900"/>
              <a:gd name="T77" fmla="*/ 1320 h 1837"/>
              <a:gd name="T78" fmla="*/ 1487 w 1900"/>
              <a:gd name="T79" fmla="*/ 1482 h 1837"/>
              <a:gd name="T80" fmla="*/ 1418 w 1900"/>
              <a:gd name="T81" fmla="*/ 1414 h 1837"/>
              <a:gd name="T82" fmla="*/ 1346 w 1900"/>
              <a:gd name="T83" fmla="*/ 1484 h 1837"/>
              <a:gd name="T84" fmla="*/ 1414 w 1900"/>
              <a:gd name="T85" fmla="*/ 1553 h 1837"/>
              <a:gd name="T86" fmla="*/ 1485 w 1900"/>
              <a:gd name="T87" fmla="*/ 1623 h 1837"/>
              <a:gd name="T88" fmla="*/ 1557 w 1900"/>
              <a:gd name="T89" fmla="*/ 1553 h 1837"/>
              <a:gd name="T90" fmla="*/ 1722 w 1900"/>
              <a:gd name="T91" fmla="*/ 1390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00" h="1837">
                <a:moveTo>
                  <a:pt x="715" y="1731"/>
                </a:moveTo>
                <a:cubicBezTo>
                  <a:pt x="0" y="1731"/>
                  <a:pt x="0" y="1731"/>
                  <a:pt x="0" y="1731"/>
                </a:cubicBezTo>
                <a:cubicBezTo>
                  <a:pt x="0" y="1498"/>
                  <a:pt x="0" y="1498"/>
                  <a:pt x="0" y="1498"/>
                </a:cubicBezTo>
                <a:cubicBezTo>
                  <a:pt x="0" y="1449"/>
                  <a:pt x="22" y="1402"/>
                  <a:pt x="59" y="1373"/>
                </a:cubicBezTo>
                <a:cubicBezTo>
                  <a:pt x="268" y="1200"/>
                  <a:pt x="496" y="1085"/>
                  <a:pt x="543" y="1063"/>
                </a:cubicBezTo>
                <a:cubicBezTo>
                  <a:pt x="549" y="1061"/>
                  <a:pt x="550" y="1055"/>
                  <a:pt x="550" y="1049"/>
                </a:cubicBezTo>
                <a:cubicBezTo>
                  <a:pt x="550" y="928"/>
                  <a:pt x="550" y="928"/>
                  <a:pt x="550" y="928"/>
                </a:cubicBezTo>
                <a:cubicBezTo>
                  <a:pt x="519" y="875"/>
                  <a:pt x="502" y="816"/>
                  <a:pt x="494" y="763"/>
                </a:cubicBezTo>
                <a:cubicBezTo>
                  <a:pt x="476" y="762"/>
                  <a:pt x="451" y="736"/>
                  <a:pt x="425" y="644"/>
                </a:cubicBezTo>
                <a:cubicBezTo>
                  <a:pt x="392" y="525"/>
                  <a:pt x="423" y="501"/>
                  <a:pt x="453" y="501"/>
                </a:cubicBezTo>
                <a:cubicBezTo>
                  <a:pt x="455" y="501"/>
                  <a:pt x="456" y="501"/>
                  <a:pt x="458" y="501"/>
                </a:cubicBezTo>
                <a:cubicBezTo>
                  <a:pt x="435" y="434"/>
                  <a:pt x="435" y="370"/>
                  <a:pt x="451" y="309"/>
                </a:cubicBezTo>
                <a:cubicBezTo>
                  <a:pt x="468" y="239"/>
                  <a:pt x="505" y="182"/>
                  <a:pt x="549" y="137"/>
                </a:cubicBezTo>
                <a:cubicBezTo>
                  <a:pt x="576" y="107"/>
                  <a:pt x="607" y="82"/>
                  <a:pt x="639" y="62"/>
                </a:cubicBezTo>
                <a:cubicBezTo>
                  <a:pt x="666" y="45"/>
                  <a:pt x="695" y="27"/>
                  <a:pt x="727" y="17"/>
                </a:cubicBezTo>
                <a:cubicBezTo>
                  <a:pt x="727" y="17"/>
                  <a:pt x="727" y="17"/>
                  <a:pt x="727" y="17"/>
                </a:cubicBezTo>
                <a:cubicBezTo>
                  <a:pt x="752" y="10"/>
                  <a:pt x="778" y="4"/>
                  <a:pt x="807" y="2"/>
                </a:cubicBezTo>
                <a:cubicBezTo>
                  <a:pt x="819" y="0"/>
                  <a:pt x="831" y="0"/>
                  <a:pt x="842" y="0"/>
                </a:cubicBezTo>
                <a:cubicBezTo>
                  <a:pt x="913" y="0"/>
                  <a:pt x="968" y="19"/>
                  <a:pt x="1009" y="45"/>
                </a:cubicBezTo>
                <a:cubicBezTo>
                  <a:pt x="1079" y="84"/>
                  <a:pt x="1107" y="137"/>
                  <a:pt x="1107" y="137"/>
                </a:cubicBezTo>
                <a:cubicBezTo>
                  <a:pt x="1107" y="137"/>
                  <a:pt x="1285" y="149"/>
                  <a:pt x="1207" y="525"/>
                </a:cubicBezTo>
                <a:cubicBezTo>
                  <a:pt x="1230" y="532"/>
                  <a:pt x="1248" y="566"/>
                  <a:pt x="1220" y="664"/>
                </a:cubicBezTo>
                <a:cubicBezTo>
                  <a:pt x="1193" y="760"/>
                  <a:pt x="1167" y="783"/>
                  <a:pt x="1150" y="783"/>
                </a:cubicBezTo>
                <a:cubicBezTo>
                  <a:pt x="1144" y="783"/>
                  <a:pt x="1140" y="781"/>
                  <a:pt x="1136" y="779"/>
                </a:cubicBezTo>
                <a:cubicBezTo>
                  <a:pt x="1128" y="820"/>
                  <a:pt x="1116" y="867"/>
                  <a:pt x="1095" y="910"/>
                </a:cubicBezTo>
                <a:cubicBezTo>
                  <a:pt x="1095" y="971"/>
                  <a:pt x="1095" y="1028"/>
                  <a:pt x="1095" y="1049"/>
                </a:cubicBezTo>
                <a:cubicBezTo>
                  <a:pt x="1095" y="1055"/>
                  <a:pt x="1099" y="1061"/>
                  <a:pt x="1103" y="1063"/>
                </a:cubicBezTo>
                <a:cubicBezTo>
                  <a:pt x="1122" y="1073"/>
                  <a:pt x="1173" y="1098"/>
                  <a:pt x="1240" y="1136"/>
                </a:cubicBezTo>
                <a:cubicBezTo>
                  <a:pt x="1146" y="1218"/>
                  <a:pt x="1087" y="1337"/>
                  <a:pt x="1087" y="1470"/>
                </a:cubicBezTo>
                <a:cubicBezTo>
                  <a:pt x="1087" y="1568"/>
                  <a:pt x="1118" y="1657"/>
                  <a:pt x="1171" y="1731"/>
                </a:cubicBezTo>
                <a:cubicBezTo>
                  <a:pt x="932" y="1731"/>
                  <a:pt x="932" y="1731"/>
                  <a:pt x="932" y="1731"/>
                </a:cubicBezTo>
                <a:lnTo>
                  <a:pt x="715" y="1731"/>
                </a:lnTo>
                <a:close/>
                <a:moveTo>
                  <a:pt x="1900" y="1470"/>
                </a:moveTo>
                <a:cubicBezTo>
                  <a:pt x="1900" y="1672"/>
                  <a:pt x="1735" y="1837"/>
                  <a:pt x="1534" y="1837"/>
                </a:cubicBezTo>
                <a:cubicBezTo>
                  <a:pt x="1332" y="1837"/>
                  <a:pt x="1167" y="1672"/>
                  <a:pt x="1167" y="1470"/>
                </a:cubicBezTo>
                <a:cubicBezTo>
                  <a:pt x="1167" y="1269"/>
                  <a:pt x="1332" y="1104"/>
                  <a:pt x="1534" y="1104"/>
                </a:cubicBezTo>
                <a:cubicBezTo>
                  <a:pt x="1735" y="1104"/>
                  <a:pt x="1900" y="1269"/>
                  <a:pt x="1900" y="1470"/>
                </a:cubicBezTo>
                <a:close/>
                <a:moveTo>
                  <a:pt x="1722" y="1390"/>
                </a:moveTo>
                <a:cubicBezTo>
                  <a:pt x="1651" y="1320"/>
                  <a:pt x="1651" y="1320"/>
                  <a:pt x="1651" y="1320"/>
                </a:cubicBezTo>
                <a:cubicBezTo>
                  <a:pt x="1487" y="1482"/>
                  <a:pt x="1487" y="1482"/>
                  <a:pt x="1487" y="1482"/>
                </a:cubicBezTo>
                <a:cubicBezTo>
                  <a:pt x="1418" y="1414"/>
                  <a:pt x="1418" y="1414"/>
                  <a:pt x="1418" y="1414"/>
                </a:cubicBezTo>
                <a:cubicBezTo>
                  <a:pt x="1346" y="1484"/>
                  <a:pt x="1346" y="1484"/>
                  <a:pt x="1346" y="1484"/>
                </a:cubicBezTo>
                <a:cubicBezTo>
                  <a:pt x="1414" y="1553"/>
                  <a:pt x="1414" y="1553"/>
                  <a:pt x="1414" y="1553"/>
                </a:cubicBezTo>
                <a:cubicBezTo>
                  <a:pt x="1485" y="1623"/>
                  <a:pt x="1485" y="1623"/>
                  <a:pt x="1485" y="1623"/>
                </a:cubicBezTo>
                <a:cubicBezTo>
                  <a:pt x="1557" y="1553"/>
                  <a:pt x="1557" y="1553"/>
                  <a:pt x="1557" y="1553"/>
                </a:cubicBezTo>
                <a:lnTo>
                  <a:pt x="1722" y="1390"/>
                </a:lnTo>
                <a:close/>
              </a:path>
            </a:pathLst>
          </a:custGeom>
          <a:solidFill>
            <a:srgbClr val="5C068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5" name="Freeform 17">
            <a:extLst>
              <a:ext uri="{FF2B5EF4-FFF2-40B4-BE49-F238E27FC236}">
                <a16:creationId xmlns:a16="http://schemas.microsoft.com/office/drawing/2014/main" id="{1A978C03-55F2-4C0F-AF61-896541623114}"/>
              </a:ext>
            </a:extLst>
          </p:cNvPr>
          <p:cNvSpPr>
            <a:spLocks noEditPoints="1"/>
          </p:cNvSpPr>
          <p:nvPr/>
        </p:nvSpPr>
        <p:spPr bwMode="auto">
          <a:xfrm>
            <a:off x="1127278" y="2721935"/>
            <a:ext cx="487284" cy="503274"/>
          </a:xfrm>
          <a:custGeom>
            <a:avLst/>
            <a:gdLst>
              <a:gd name="T0" fmla="*/ 139 w 375"/>
              <a:gd name="T1" fmla="*/ 152 h 370"/>
              <a:gd name="T2" fmla="*/ 125 w 375"/>
              <a:gd name="T3" fmla="*/ 193 h 370"/>
              <a:gd name="T4" fmla="*/ 185 w 375"/>
              <a:gd name="T5" fmla="*/ 220 h 370"/>
              <a:gd name="T6" fmla="*/ 205 w 375"/>
              <a:gd name="T7" fmla="*/ 259 h 370"/>
              <a:gd name="T8" fmla="*/ 266 w 375"/>
              <a:gd name="T9" fmla="*/ 236 h 370"/>
              <a:gd name="T10" fmla="*/ 307 w 375"/>
              <a:gd name="T11" fmla="*/ 250 h 370"/>
              <a:gd name="T12" fmla="*/ 334 w 375"/>
              <a:gd name="T13" fmla="*/ 190 h 370"/>
              <a:gd name="T14" fmla="*/ 373 w 375"/>
              <a:gd name="T15" fmla="*/ 171 h 370"/>
              <a:gd name="T16" fmla="*/ 350 w 375"/>
              <a:gd name="T17" fmla="*/ 110 h 370"/>
              <a:gd name="T18" fmla="*/ 364 w 375"/>
              <a:gd name="T19" fmla="*/ 68 h 370"/>
              <a:gd name="T20" fmla="*/ 305 w 375"/>
              <a:gd name="T21" fmla="*/ 41 h 370"/>
              <a:gd name="T22" fmla="*/ 285 w 375"/>
              <a:gd name="T23" fmla="*/ 2 h 370"/>
              <a:gd name="T24" fmla="*/ 224 w 375"/>
              <a:gd name="T25" fmla="*/ 25 h 370"/>
              <a:gd name="T26" fmla="*/ 182 w 375"/>
              <a:gd name="T27" fmla="*/ 11 h 370"/>
              <a:gd name="T28" fmla="*/ 155 w 375"/>
              <a:gd name="T29" fmla="*/ 71 h 370"/>
              <a:gd name="T30" fmla="*/ 116 w 375"/>
              <a:gd name="T31" fmla="*/ 90 h 370"/>
              <a:gd name="T32" fmla="*/ 313 w 375"/>
              <a:gd name="T33" fmla="*/ 102 h 370"/>
              <a:gd name="T34" fmla="*/ 217 w 375"/>
              <a:gd name="T35" fmla="*/ 62 h 370"/>
              <a:gd name="T36" fmla="*/ 222 w 375"/>
              <a:gd name="T37" fmla="*/ 122 h 370"/>
              <a:gd name="T38" fmla="*/ 272 w 375"/>
              <a:gd name="T39" fmla="*/ 92 h 370"/>
              <a:gd name="T40" fmla="*/ 247 w 375"/>
              <a:gd name="T41" fmla="*/ 148 h 370"/>
              <a:gd name="T42" fmla="*/ 209 w 375"/>
              <a:gd name="T43" fmla="*/ 170 h 370"/>
              <a:gd name="T44" fmla="*/ 19 w 375"/>
              <a:gd name="T45" fmla="*/ 296 h 370"/>
              <a:gd name="T46" fmla="*/ 21 w 375"/>
              <a:gd name="T47" fmla="*/ 340 h 370"/>
              <a:gd name="T48" fmla="*/ 49 w 375"/>
              <a:gd name="T49" fmla="*/ 340 h 370"/>
              <a:gd name="T50" fmla="*/ 81 w 375"/>
              <a:gd name="T51" fmla="*/ 370 h 370"/>
              <a:gd name="T52" fmla="*/ 101 w 375"/>
              <a:gd name="T53" fmla="*/ 351 h 370"/>
              <a:gd name="T54" fmla="*/ 145 w 375"/>
              <a:gd name="T55" fmla="*/ 348 h 370"/>
              <a:gd name="T56" fmla="*/ 146 w 375"/>
              <a:gd name="T57" fmla="*/ 321 h 370"/>
              <a:gd name="T58" fmla="*/ 175 w 375"/>
              <a:gd name="T59" fmla="*/ 288 h 370"/>
              <a:gd name="T60" fmla="*/ 156 w 375"/>
              <a:gd name="T61" fmla="*/ 268 h 370"/>
              <a:gd name="T62" fmla="*/ 154 w 375"/>
              <a:gd name="T63" fmla="*/ 225 h 370"/>
              <a:gd name="T64" fmla="*/ 127 w 375"/>
              <a:gd name="T65" fmla="*/ 224 h 370"/>
              <a:gd name="T66" fmla="*/ 94 w 375"/>
              <a:gd name="T67" fmla="*/ 194 h 370"/>
              <a:gd name="T68" fmla="*/ 74 w 375"/>
              <a:gd name="T69" fmla="*/ 214 h 370"/>
              <a:gd name="T70" fmla="*/ 30 w 375"/>
              <a:gd name="T71" fmla="*/ 216 h 370"/>
              <a:gd name="T72" fmla="*/ 29 w 375"/>
              <a:gd name="T73" fmla="*/ 243 h 370"/>
              <a:gd name="T74" fmla="*/ 0 w 375"/>
              <a:gd name="T75" fmla="*/ 276 h 370"/>
              <a:gd name="T76" fmla="*/ 58 w 375"/>
              <a:gd name="T77" fmla="*/ 295 h 370"/>
              <a:gd name="T78" fmla="*/ 77 w 375"/>
              <a:gd name="T79" fmla="*/ 262 h 370"/>
              <a:gd name="T80" fmla="*/ 109 w 375"/>
              <a:gd name="T81" fmla="*/ 293 h 370"/>
              <a:gd name="T82" fmla="*/ 75 w 375"/>
              <a:gd name="T83" fmla="*/ 312 h 370"/>
              <a:gd name="T84" fmla="*/ 58 w 375"/>
              <a:gd name="T85" fmla="*/ 295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75" h="370">
                <a:moveTo>
                  <a:pt x="121" y="102"/>
                </a:moveTo>
                <a:cubicBezTo>
                  <a:pt x="139" y="110"/>
                  <a:pt x="139" y="110"/>
                  <a:pt x="139" y="110"/>
                </a:cubicBezTo>
                <a:cubicBezTo>
                  <a:pt x="137" y="123"/>
                  <a:pt x="137" y="138"/>
                  <a:pt x="139" y="152"/>
                </a:cubicBezTo>
                <a:cubicBezTo>
                  <a:pt x="121" y="159"/>
                  <a:pt x="121" y="159"/>
                  <a:pt x="121" y="159"/>
                </a:cubicBezTo>
                <a:cubicBezTo>
                  <a:pt x="117" y="161"/>
                  <a:pt x="114" y="166"/>
                  <a:pt x="116" y="171"/>
                </a:cubicBezTo>
                <a:cubicBezTo>
                  <a:pt x="125" y="193"/>
                  <a:pt x="125" y="193"/>
                  <a:pt x="125" y="193"/>
                </a:cubicBezTo>
                <a:cubicBezTo>
                  <a:pt x="127" y="198"/>
                  <a:pt x="133" y="200"/>
                  <a:pt x="137" y="198"/>
                </a:cubicBezTo>
                <a:cubicBezTo>
                  <a:pt x="155" y="190"/>
                  <a:pt x="155" y="190"/>
                  <a:pt x="155" y="190"/>
                </a:cubicBezTo>
                <a:cubicBezTo>
                  <a:pt x="163" y="202"/>
                  <a:pt x="173" y="212"/>
                  <a:pt x="185" y="220"/>
                </a:cubicBezTo>
                <a:cubicBezTo>
                  <a:pt x="177" y="238"/>
                  <a:pt x="177" y="238"/>
                  <a:pt x="177" y="238"/>
                </a:cubicBezTo>
                <a:cubicBezTo>
                  <a:pt x="175" y="243"/>
                  <a:pt x="178" y="248"/>
                  <a:pt x="182" y="250"/>
                </a:cubicBezTo>
                <a:cubicBezTo>
                  <a:pt x="205" y="259"/>
                  <a:pt x="205" y="259"/>
                  <a:pt x="205" y="259"/>
                </a:cubicBezTo>
                <a:cubicBezTo>
                  <a:pt x="209" y="261"/>
                  <a:pt x="214" y="259"/>
                  <a:pt x="216" y="254"/>
                </a:cubicBezTo>
                <a:cubicBezTo>
                  <a:pt x="224" y="236"/>
                  <a:pt x="224" y="236"/>
                  <a:pt x="224" y="236"/>
                </a:cubicBezTo>
                <a:cubicBezTo>
                  <a:pt x="237" y="239"/>
                  <a:pt x="252" y="239"/>
                  <a:pt x="266" y="236"/>
                </a:cubicBezTo>
                <a:cubicBezTo>
                  <a:pt x="273" y="254"/>
                  <a:pt x="273" y="254"/>
                  <a:pt x="273" y="254"/>
                </a:cubicBezTo>
                <a:cubicBezTo>
                  <a:pt x="275" y="259"/>
                  <a:pt x="281" y="261"/>
                  <a:pt x="285" y="259"/>
                </a:cubicBezTo>
                <a:cubicBezTo>
                  <a:pt x="307" y="250"/>
                  <a:pt x="307" y="250"/>
                  <a:pt x="307" y="250"/>
                </a:cubicBezTo>
                <a:cubicBezTo>
                  <a:pt x="312" y="248"/>
                  <a:pt x="314" y="243"/>
                  <a:pt x="312" y="238"/>
                </a:cubicBezTo>
                <a:cubicBezTo>
                  <a:pt x="305" y="220"/>
                  <a:pt x="305" y="220"/>
                  <a:pt x="305" y="220"/>
                </a:cubicBezTo>
                <a:cubicBezTo>
                  <a:pt x="317" y="212"/>
                  <a:pt x="327" y="202"/>
                  <a:pt x="334" y="190"/>
                </a:cubicBezTo>
                <a:cubicBezTo>
                  <a:pt x="353" y="198"/>
                  <a:pt x="353" y="198"/>
                  <a:pt x="353" y="198"/>
                </a:cubicBezTo>
                <a:cubicBezTo>
                  <a:pt x="357" y="200"/>
                  <a:pt x="362" y="198"/>
                  <a:pt x="364" y="193"/>
                </a:cubicBezTo>
                <a:cubicBezTo>
                  <a:pt x="373" y="171"/>
                  <a:pt x="373" y="171"/>
                  <a:pt x="373" y="171"/>
                </a:cubicBezTo>
                <a:cubicBezTo>
                  <a:pt x="375" y="166"/>
                  <a:pt x="373" y="161"/>
                  <a:pt x="369" y="159"/>
                </a:cubicBezTo>
                <a:cubicBezTo>
                  <a:pt x="350" y="152"/>
                  <a:pt x="350" y="152"/>
                  <a:pt x="350" y="152"/>
                </a:cubicBezTo>
                <a:cubicBezTo>
                  <a:pt x="353" y="138"/>
                  <a:pt x="353" y="124"/>
                  <a:pt x="350" y="110"/>
                </a:cubicBezTo>
                <a:cubicBezTo>
                  <a:pt x="369" y="102"/>
                  <a:pt x="369" y="102"/>
                  <a:pt x="369" y="102"/>
                </a:cubicBezTo>
                <a:cubicBezTo>
                  <a:pt x="373" y="100"/>
                  <a:pt x="375" y="95"/>
                  <a:pt x="373" y="90"/>
                </a:cubicBezTo>
                <a:cubicBezTo>
                  <a:pt x="364" y="68"/>
                  <a:pt x="364" y="68"/>
                  <a:pt x="364" y="68"/>
                </a:cubicBezTo>
                <a:cubicBezTo>
                  <a:pt x="362" y="64"/>
                  <a:pt x="357" y="61"/>
                  <a:pt x="353" y="63"/>
                </a:cubicBezTo>
                <a:cubicBezTo>
                  <a:pt x="334" y="71"/>
                  <a:pt x="334" y="71"/>
                  <a:pt x="334" y="71"/>
                </a:cubicBezTo>
                <a:cubicBezTo>
                  <a:pt x="326" y="59"/>
                  <a:pt x="316" y="49"/>
                  <a:pt x="305" y="41"/>
                </a:cubicBezTo>
                <a:cubicBezTo>
                  <a:pt x="312" y="23"/>
                  <a:pt x="312" y="23"/>
                  <a:pt x="312" y="23"/>
                </a:cubicBezTo>
                <a:cubicBezTo>
                  <a:pt x="314" y="18"/>
                  <a:pt x="312" y="13"/>
                  <a:pt x="307" y="11"/>
                </a:cubicBezTo>
                <a:cubicBezTo>
                  <a:pt x="285" y="2"/>
                  <a:pt x="285" y="2"/>
                  <a:pt x="285" y="2"/>
                </a:cubicBezTo>
                <a:cubicBezTo>
                  <a:pt x="281" y="0"/>
                  <a:pt x="275" y="2"/>
                  <a:pt x="273" y="7"/>
                </a:cubicBezTo>
                <a:cubicBezTo>
                  <a:pt x="266" y="25"/>
                  <a:pt x="266" y="25"/>
                  <a:pt x="266" y="25"/>
                </a:cubicBezTo>
                <a:cubicBezTo>
                  <a:pt x="252" y="22"/>
                  <a:pt x="238" y="22"/>
                  <a:pt x="224" y="25"/>
                </a:cubicBezTo>
                <a:cubicBezTo>
                  <a:pt x="216" y="7"/>
                  <a:pt x="216" y="7"/>
                  <a:pt x="216" y="7"/>
                </a:cubicBezTo>
                <a:cubicBezTo>
                  <a:pt x="214" y="2"/>
                  <a:pt x="209" y="0"/>
                  <a:pt x="205" y="2"/>
                </a:cubicBezTo>
                <a:cubicBezTo>
                  <a:pt x="182" y="11"/>
                  <a:pt x="182" y="11"/>
                  <a:pt x="182" y="11"/>
                </a:cubicBezTo>
                <a:cubicBezTo>
                  <a:pt x="178" y="13"/>
                  <a:pt x="175" y="18"/>
                  <a:pt x="177" y="23"/>
                </a:cubicBezTo>
                <a:cubicBezTo>
                  <a:pt x="185" y="41"/>
                  <a:pt x="185" y="41"/>
                  <a:pt x="185" y="41"/>
                </a:cubicBezTo>
                <a:cubicBezTo>
                  <a:pt x="173" y="49"/>
                  <a:pt x="163" y="59"/>
                  <a:pt x="155" y="71"/>
                </a:cubicBezTo>
                <a:cubicBezTo>
                  <a:pt x="137" y="63"/>
                  <a:pt x="137" y="63"/>
                  <a:pt x="137" y="63"/>
                </a:cubicBezTo>
                <a:cubicBezTo>
                  <a:pt x="133" y="61"/>
                  <a:pt x="127" y="64"/>
                  <a:pt x="125" y="68"/>
                </a:cubicBezTo>
                <a:cubicBezTo>
                  <a:pt x="116" y="90"/>
                  <a:pt x="116" y="90"/>
                  <a:pt x="116" y="90"/>
                </a:cubicBezTo>
                <a:cubicBezTo>
                  <a:pt x="114" y="95"/>
                  <a:pt x="117" y="100"/>
                  <a:pt x="121" y="102"/>
                </a:cubicBezTo>
                <a:close/>
                <a:moveTo>
                  <a:pt x="217" y="62"/>
                </a:moveTo>
                <a:cubicBezTo>
                  <a:pt x="254" y="47"/>
                  <a:pt x="297" y="65"/>
                  <a:pt x="313" y="102"/>
                </a:cubicBezTo>
                <a:cubicBezTo>
                  <a:pt x="329" y="140"/>
                  <a:pt x="311" y="183"/>
                  <a:pt x="273" y="199"/>
                </a:cubicBezTo>
                <a:cubicBezTo>
                  <a:pt x="235" y="214"/>
                  <a:pt x="192" y="196"/>
                  <a:pt x="177" y="159"/>
                </a:cubicBezTo>
                <a:cubicBezTo>
                  <a:pt x="161" y="121"/>
                  <a:pt x="179" y="78"/>
                  <a:pt x="217" y="62"/>
                </a:cubicBezTo>
                <a:close/>
                <a:moveTo>
                  <a:pt x="205" y="166"/>
                </a:moveTo>
                <a:cubicBezTo>
                  <a:pt x="217" y="124"/>
                  <a:pt x="217" y="124"/>
                  <a:pt x="217" y="124"/>
                </a:cubicBezTo>
                <a:cubicBezTo>
                  <a:pt x="217" y="122"/>
                  <a:pt x="220" y="121"/>
                  <a:pt x="222" y="122"/>
                </a:cubicBezTo>
                <a:cubicBezTo>
                  <a:pt x="228" y="128"/>
                  <a:pt x="228" y="128"/>
                  <a:pt x="228" y="128"/>
                </a:cubicBezTo>
                <a:cubicBezTo>
                  <a:pt x="263" y="92"/>
                  <a:pt x="263" y="92"/>
                  <a:pt x="263" y="92"/>
                </a:cubicBezTo>
                <a:cubicBezTo>
                  <a:pt x="266" y="90"/>
                  <a:pt x="270" y="90"/>
                  <a:pt x="272" y="92"/>
                </a:cubicBezTo>
                <a:cubicBezTo>
                  <a:pt x="283" y="103"/>
                  <a:pt x="283" y="103"/>
                  <a:pt x="283" y="103"/>
                </a:cubicBezTo>
                <a:cubicBezTo>
                  <a:pt x="285" y="106"/>
                  <a:pt x="285" y="110"/>
                  <a:pt x="283" y="112"/>
                </a:cubicBezTo>
                <a:cubicBezTo>
                  <a:pt x="247" y="148"/>
                  <a:pt x="247" y="148"/>
                  <a:pt x="247" y="148"/>
                </a:cubicBezTo>
                <a:cubicBezTo>
                  <a:pt x="253" y="153"/>
                  <a:pt x="253" y="153"/>
                  <a:pt x="253" y="153"/>
                </a:cubicBezTo>
                <a:cubicBezTo>
                  <a:pt x="255" y="155"/>
                  <a:pt x="254" y="158"/>
                  <a:pt x="251" y="159"/>
                </a:cubicBezTo>
                <a:cubicBezTo>
                  <a:pt x="209" y="170"/>
                  <a:pt x="209" y="170"/>
                  <a:pt x="209" y="170"/>
                </a:cubicBezTo>
                <a:cubicBezTo>
                  <a:pt x="207" y="171"/>
                  <a:pt x="204" y="169"/>
                  <a:pt x="205" y="166"/>
                </a:cubicBezTo>
                <a:close/>
                <a:moveTo>
                  <a:pt x="7" y="296"/>
                </a:moveTo>
                <a:cubicBezTo>
                  <a:pt x="19" y="296"/>
                  <a:pt x="19" y="296"/>
                  <a:pt x="19" y="296"/>
                </a:cubicBezTo>
                <a:cubicBezTo>
                  <a:pt x="21" y="305"/>
                  <a:pt x="24" y="314"/>
                  <a:pt x="29" y="321"/>
                </a:cubicBezTo>
                <a:cubicBezTo>
                  <a:pt x="21" y="329"/>
                  <a:pt x="21" y="329"/>
                  <a:pt x="21" y="329"/>
                </a:cubicBezTo>
                <a:cubicBezTo>
                  <a:pt x="19" y="332"/>
                  <a:pt x="19" y="337"/>
                  <a:pt x="21" y="340"/>
                </a:cubicBezTo>
                <a:cubicBezTo>
                  <a:pt x="30" y="348"/>
                  <a:pt x="30" y="348"/>
                  <a:pt x="30" y="348"/>
                </a:cubicBezTo>
                <a:cubicBezTo>
                  <a:pt x="33" y="351"/>
                  <a:pt x="38" y="351"/>
                  <a:pt x="41" y="348"/>
                </a:cubicBezTo>
                <a:cubicBezTo>
                  <a:pt x="49" y="340"/>
                  <a:pt x="49" y="340"/>
                  <a:pt x="49" y="340"/>
                </a:cubicBezTo>
                <a:cubicBezTo>
                  <a:pt x="56" y="346"/>
                  <a:pt x="65" y="349"/>
                  <a:pt x="74" y="351"/>
                </a:cubicBezTo>
                <a:cubicBezTo>
                  <a:pt x="74" y="362"/>
                  <a:pt x="74" y="362"/>
                  <a:pt x="74" y="362"/>
                </a:cubicBezTo>
                <a:cubicBezTo>
                  <a:pt x="74" y="366"/>
                  <a:pt x="77" y="370"/>
                  <a:pt x="81" y="370"/>
                </a:cubicBezTo>
                <a:cubicBezTo>
                  <a:pt x="94" y="370"/>
                  <a:pt x="94" y="370"/>
                  <a:pt x="94" y="370"/>
                </a:cubicBezTo>
                <a:cubicBezTo>
                  <a:pt x="98" y="370"/>
                  <a:pt x="101" y="367"/>
                  <a:pt x="101" y="362"/>
                </a:cubicBezTo>
                <a:cubicBezTo>
                  <a:pt x="101" y="351"/>
                  <a:pt x="101" y="351"/>
                  <a:pt x="101" y="351"/>
                </a:cubicBezTo>
                <a:cubicBezTo>
                  <a:pt x="110" y="349"/>
                  <a:pt x="119" y="346"/>
                  <a:pt x="127" y="340"/>
                </a:cubicBezTo>
                <a:cubicBezTo>
                  <a:pt x="135" y="348"/>
                  <a:pt x="135" y="348"/>
                  <a:pt x="135" y="348"/>
                </a:cubicBezTo>
                <a:cubicBezTo>
                  <a:pt x="137" y="351"/>
                  <a:pt x="142" y="351"/>
                  <a:pt x="145" y="348"/>
                </a:cubicBezTo>
                <a:cubicBezTo>
                  <a:pt x="154" y="340"/>
                  <a:pt x="154" y="340"/>
                  <a:pt x="154" y="340"/>
                </a:cubicBezTo>
                <a:cubicBezTo>
                  <a:pt x="157" y="337"/>
                  <a:pt x="157" y="332"/>
                  <a:pt x="154" y="329"/>
                </a:cubicBezTo>
                <a:cubicBezTo>
                  <a:pt x="146" y="321"/>
                  <a:pt x="146" y="321"/>
                  <a:pt x="146" y="321"/>
                </a:cubicBezTo>
                <a:cubicBezTo>
                  <a:pt x="151" y="314"/>
                  <a:pt x="155" y="305"/>
                  <a:pt x="156" y="296"/>
                </a:cubicBezTo>
                <a:cubicBezTo>
                  <a:pt x="168" y="296"/>
                  <a:pt x="168" y="296"/>
                  <a:pt x="168" y="296"/>
                </a:cubicBezTo>
                <a:cubicBezTo>
                  <a:pt x="172" y="296"/>
                  <a:pt x="175" y="293"/>
                  <a:pt x="175" y="288"/>
                </a:cubicBezTo>
                <a:cubicBezTo>
                  <a:pt x="175" y="276"/>
                  <a:pt x="175" y="276"/>
                  <a:pt x="175" y="276"/>
                </a:cubicBezTo>
                <a:cubicBezTo>
                  <a:pt x="175" y="272"/>
                  <a:pt x="172" y="268"/>
                  <a:pt x="168" y="268"/>
                </a:cubicBezTo>
                <a:cubicBezTo>
                  <a:pt x="156" y="268"/>
                  <a:pt x="156" y="268"/>
                  <a:pt x="156" y="268"/>
                </a:cubicBezTo>
                <a:cubicBezTo>
                  <a:pt x="155" y="260"/>
                  <a:pt x="151" y="251"/>
                  <a:pt x="146" y="243"/>
                </a:cubicBezTo>
                <a:cubicBezTo>
                  <a:pt x="154" y="235"/>
                  <a:pt x="154" y="235"/>
                  <a:pt x="154" y="235"/>
                </a:cubicBezTo>
                <a:cubicBezTo>
                  <a:pt x="157" y="232"/>
                  <a:pt x="157" y="228"/>
                  <a:pt x="154" y="225"/>
                </a:cubicBezTo>
                <a:cubicBezTo>
                  <a:pt x="145" y="216"/>
                  <a:pt x="145" y="216"/>
                  <a:pt x="145" y="216"/>
                </a:cubicBezTo>
                <a:cubicBezTo>
                  <a:pt x="142" y="213"/>
                  <a:pt x="137" y="213"/>
                  <a:pt x="135" y="216"/>
                </a:cubicBezTo>
                <a:cubicBezTo>
                  <a:pt x="127" y="224"/>
                  <a:pt x="127" y="224"/>
                  <a:pt x="127" y="224"/>
                </a:cubicBezTo>
                <a:cubicBezTo>
                  <a:pt x="119" y="219"/>
                  <a:pt x="110" y="215"/>
                  <a:pt x="101" y="214"/>
                </a:cubicBezTo>
                <a:cubicBezTo>
                  <a:pt x="101" y="202"/>
                  <a:pt x="101" y="202"/>
                  <a:pt x="101" y="202"/>
                </a:cubicBezTo>
                <a:cubicBezTo>
                  <a:pt x="101" y="198"/>
                  <a:pt x="98" y="194"/>
                  <a:pt x="94" y="194"/>
                </a:cubicBezTo>
                <a:cubicBezTo>
                  <a:pt x="81" y="194"/>
                  <a:pt x="81" y="194"/>
                  <a:pt x="81" y="194"/>
                </a:cubicBezTo>
                <a:cubicBezTo>
                  <a:pt x="77" y="194"/>
                  <a:pt x="74" y="198"/>
                  <a:pt x="74" y="202"/>
                </a:cubicBezTo>
                <a:cubicBezTo>
                  <a:pt x="74" y="214"/>
                  <a:pt x="74" y="214"/>
                  <a:pt x="74" y="214"/>
                </a:cubicBezTo>
                <a:cubicBezTo>
                  <a:pt x="65" y="215"/>
                  <a:pt x="56" y="219"/>
                  <a:pt x="49" y="224"/>
                </a:cubicBezTo>
                <a:cubicBezTo>
                  <a:pt x="41" y="216"/>
                  <a:pt x="41" y="216"/>
                  <a:pt x="41" y="216"/>
                </a:cubicBezTo>
                <a:cubicBezTo>
                  <a:pt x="38" y="213"/>
                  <a:pt x="33" y="213"/>
                  <a:pt x="30" y="216"/>
                </a:cubicBezTo>
                <a:cubicBezTo>
                  <a:pt x="21" y="225"/>
                  <a:pt x="21" y="225"/>
                  <a:pt x="21" y="225"/>
                </a:cubicBezTo>
                <a:cubicBezTo>
                  <a:pt x="19" y="228"/>
                  <a:pt x="19" y="232"/>
                  <a:pt x="21" y="235"/>
                </a:cubicBezTo>
                <a:cubicBezTo>
                  <a:pt x="29" y="243"/>
                  <a:pt x="29" y="243"/>
                  <a:pt x="29" y="243"/>
                </a:cubicBezTo>
                <a:cubicBezTo>
                  <a:pt x="24" y="251"/>
                  <a:pt x="21" y="260"/>
                  <a:pt x="19" y="268"/>
                </a:cubicBezTo>
                <a:cubicBezTo>
                  <a:pt x="7" y="268"/>
                  <a:pt x="7" y="268"/>
                  <a:pt x="7" y="268"/>
                </a:cubicBezTo>
                <a:cubicBezTo>
                  <a:pt x="3" y="268"/>
                  <a:pt x="0" y="272"/>
                  <a:pt x="0" y="276"/>
                </a:cubicBezTo>
                <a:cubicBezTo>
                  <a:pt x="0" y="288"/>
                  <a:pt x="0" y="288"/>
                  <a:pt x="0" y="288"/>
                </a:cubicBezTo>
                <a:cubicBezTo>
                  <a:pt x="0" y="293"/>
                  <a:pt x="3" y="296"/>
                  <a:pt x="7" y="296"/>
                </a:cubicBezTo>
                <a:close/>
                <a:moveTo>
                  <a:pt x="58" y="295"/>
                </a:moveTo>
                <a:cubicBezTo>
                  <a:pt x="81" y="272"/>
                  <a:pt x="81" y="272"/>
                  <a:pt x="81" y="272"/>
                </a:cubicBezTo>
                <a:cubicBezTo>
                  <a:pt x="76" y="266"/>
                  <a:pt x="76" y="266"/>
                  <a:pt x="76" y="266"/>
                </a:cubicBezTo>
                <a:cubicBezTo>
                  <a:pt x="75" y="265"/>
                  <a:pt x="75" y="262"/>
                  <a:pt x="77" y="262"/>
                </a:cubicBezTo>
                <a:cubicBezTo>
                  <a:pt x="115" y="252"/>
                  <a:pt x="115" y="252"/>
                  <a:pt x="115" y="252"/>
                </a:cubicBezTo>
                <a:cubicBezTo>
                  <a:pt x="117" y="251"/>
                  <a:pt x="119" y="253"/>
                  <a:pt x="119" y="255"/>
                </a:cubicBezTo>
                <a:cubicBezTo>
                  <a:pt x="109" y="293"/>
                  <a:pt x="109" y="293"/>
                  <a:pt x="109" y="293"/>
                </a:cubicBezTo>
                <a:cubicBezTo>
                  <a:pt x="108" y="295"/>
                  <a:pt x="105" y="296"/>
                  <a:pt x="104" y="294"/>
                </a:cubicBezTo>
                <a:cubicBezTo>
                  <a:pt x="99" y="289"/>
                  <a:pt x="99" y="289"/>
                  <a:pt x="99" y="289"/>
                </a:cubicBezTo>
                <a:cubicBezTo>
                  <a:pt x="75" y="312"/>
                  <a:pt x="75" y="312"/>
                  <a:pt x="75" y="312"/>
                </a:cubicBezTo>
                <a:cubicBezTo>
                  <a:pt x="73" y="314"/>
                  <a:pt x="70" y="314"/>
                  <a:pt x="67" y="312"/>
                </a:cubicBezTo>
                <a:cubicBezTo>
                  <a:pt x="58" y="302"/>
                  <a:pt x="58" y="302"/>
                  <a:pt x="58" y="302"/>
                </a:cubicBezTo>
                <a:cubicBezTo>
                  <a:pt x="56" y="301"/>
                  <a:pt x="56" y="297"/>
                  <a:pt x="58" y="295"/>
                </a:cubicBezTo>
                <a:close/>
              </a:path>
            </a:pathLst>
          </a:custGeom>
          <a:solidFill>
            <a:srgbClr val="5C068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448" y="1665479"/>
            <a:ext cx="1003781" cy="39014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62912" y="6528199"/>
            <a:ext cx="4114800" cy="22671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Confidential and Proprietary Information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EF525B-48D8-5A42-B275-EB240AA5A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2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3"/>
    </mc:Choice>
    <mc:Fallback xmlns="">
      <p:transition spd="slow" advTm="36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71793" y="377146"/>
            <a:ext cx="7235210" cy="507226"/>
          </a:xfrm>
          <a:prstGeom prst="rect">
            <a:avLst/>
          </a:prstGeom>
          <a:noFill/>
        </p:spPr>
        <p:txBody>
          <a:bodyPr lIns="0" tIns="0" rIns="0" bIns="0" anchor="b" anchorCtr="0"/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007E7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Find a Behavioral Health Provider 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291135" y="1421839"/>
            <a:ext cx="9418855" cy="497522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925" indent="-288925" algn="l" defTabSz="914400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007E7A"/>
              </a:buClr>
              <a:buFont typeface="Arial" panose="020B0604020202020204" pitchFamily="34" charset="0"/>
              <a:buChar char="•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339725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7575" indent="-288925" algn="l" defTabSz="914400" rtl="0" eaLnBrk="1" latinLnBrk="0" hangingPunct="1">
              <a:lnSpc>
                <a:spcPts val="1600"/>
              </a:lnSpc>
              <a:spcBef>
                <a:spcPts val="500"/>
              </a:spcBef>
              <a:buFont typeface="ArialMT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</a:rPr>
              <a:t>Call MHN Customer Service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C068C"/>
                </a:solidFill>
                <a:effectLst/>
                <a:uLnTx/>
                <a:uFillTx/>
              </a:rPr>
              <a:t>800-663-9355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C068C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ea typeface="ヒラギノ角ゴ Pro W3" pitchFamily="-108" charset="-128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ea typeface="ヒラギノ角ゴ Pro W3" pitchFamily="-108" charset="-128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ea typeface="ヒラギノ角ゴ Pro W3" pitchFamily="-108" charset="-128"/>
                <a:cs typeface="Arial" panose="020B0604020202020204" pitchFamily="34" charset="0"/>
              </a:rPr>
              <a:t>Customer Service Representative will ask if you’d like help finding a provider with availability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rgbClr val="E7E6E6">
                    <a:lumMod val="25000"/>
                  </a:srgbClr>
                </a:solidFill>
                <a:ea typeface="ヒラギノ角ゴ Pro W3" pitchFamily="-108" charset="-128"/>
                <a:cs typeface="Arial" panose="020B0604020202020204" pitchFamily="34" charset="0"/>
              </a:rPr>
              <a:t>	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rgbClr val="E7E6E6">
                    <a:lumMod val="25000"/>
                  </a:srgbClr>
                </a:solidFill>
                <a:ea typeface="ヒラギノ角ゴ Pro W3" pitchFamily="-108" charset="-128"/>
                <a:cs typeface="Arial" panose="020B0604020202020204" pitchFamily="34" charset="0"/>
              </a:rPr>
              <a:t>			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ea typeface="ヒラギノ角ゴ Pro W3" pitchFamily="-108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ea typeface="ヒラギノ角ゴ Pro W3" pitchFamily="-108" charset="-128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</a:rPr>
              <a:t>A coordinator will make calls to providers and will contact you directly once an available provider is found</a:t>
            </a:r>
          </a:p>
          <a:p>
            <a:pPr marL="625475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AppleSystemUIFont" charset="-12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</a:endParaRPr>
          </a:p>
          <a:p>
            <a:pPr marL="625475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AppleSystemUIFont" charset="-12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</a:rPr>
              <a:t>Please note: access to care standards (regulatory requirement):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</a:endParaRPr>
          </a:p>
          <a:p>
            <a:pPr marL="1257300" lvl="3" indent="-34290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</a:rPr>
              <a:t>MD (i.e., Psychiatrist) appointment = 15 business days</a:t>
            </a:r>
          </a:p>
          <a:p>
            <a:pPr marL="1257300" lvl="3" indent="-34290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</a:rPr>
              <a:t>Non-MD (i.e., Therapist) appointment = 10 business days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29204" y="6397064"/>
            <a:ext cx="4736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89877" y="2909564"/>
            <a:ext cx="577291" cy="606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1915" y="1449622"/>
            <a:ext cx="701860" cy="7018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91915" y="4469432"/>
            <a:ext cx="747011" cy="742015"/>
            <a:chOff x="1251264" y="3909451"/>
            <a:chExt cx="747011" cy="74201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51264" y="4104758"/>
              <a:ext cx="747011" cy="5467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79388" y="3909451"/>
              <a:ext cx="290761" cy="272787"/>
            </a:xfrm>
            <a:prstGeom prst="rect">
              <a:avLst/>
            </a:prstGeom>
          </p:spPr>
        </p:pic>
      </p:grp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1135" y="6571274"/>
            <a:ext cx="4114800" cy="22671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Confidential and Proprietary Information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C898448-B459-0440-80CA-28AB8769D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66"/>
    </mc:Choice>
    <mc:Fallback xmlns="">
      <p:transition spd="slow" advTm="37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61686E-8545-6A41-B817-AC04AB432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latin typeface="+mj-lt"/>
              </a:rPr>
              <a:t>Dedicated Health Benefit Navigators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9D4C5D-4641-164F-BB22-3EFAFD6CF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286" y="1077969"/>
            <a:ext cx="10978218" cy="299600"/>
          </a:xfrm>
        </p:spPr>
        <p:txBody>
          <a:bodyPr>
            <a:normAutofit/>
          </a:bodyPr>
          <a:lstStyle/>
          <a:p>
            <a:r>
              <a:rPr lang="en-US" sz="2000" dirty="0"/>
              <a:t>PERSONALIZED NAVIGATION FOR HIGH-TOUCH SERVICE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66497" y="2261450"/>
            <a:ext cx="2646137" cy="2626543"/>
            <a:chOff x="550813" y="2172284"/>
            <a:chExt cx="2646137" cy="2626543"/>
          </a:xfrm>
        </p:grpSpPr>
        <p:grpSp>
          <p:nvGrpSpPr>
            <p:cNvPr id="12" name="Group 11"/>
            <p:cNvGrpSpPr/>
            <p:nvPr/>
          </p:nvGrpSpPr>
          <p:grpSpPr>
            <a:xfrm>
              <a:off x="550813" y="2172284"/>
              <a:ext cx="2646137" cy="2626543"/>
              <a:chOff x="1015621" y="2223011"/>
              <a:chExt cx="3107823" cy="3107822"/>
            </a:xfrm>
          </p:grpSpPr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4D442E19-E21A-4C30-9C5D-D1EE0B95965A}"/>
                  </a:ext>
                </a:extLst>
              </p:cNvPr>
              <p:cNvSpPr/>
              <p:nvPr/>
            </p:nvSpPr>
            <p:spPr>
              <a:xfrm>
                <a:off x="1015621" y="2223012"/>
                <a:ext cx="3107823" cy="3107821"/>
              </a:xfrm>
              <a:prstGeom prst="arc">
                <a:avLst>
                  <a:gd name="adj1" fmla="val 16274650"/>
                  <a:gd name="adj2" fmla="val 19697608"/>
                </a:avLst>
              </a:prstGeom>
              <a:noFill/>
              <a:ln w="3810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E7C44639-FA60-49C7-8E60-AE47E85A5EAC}"/>
                  </a:ext>
                </a:extLst>
              </p:cNvPr>
              <p:cNvSpPr/>
              <p:nvPr/>
            </p:nvSpPr>
            <p:spPr>
              <a:xfrm>
                <a:off x="1015621" y="2223012"/>
                <a:ext cx="3107823" cy="3107821"/>
              </a:xfrm>
              <a:prstGeom prst="arc">
                <a:avLst>
                  <a:gd name="adj1" fmla="val 19795724"/>
                  <a:gd name="adj2" fmla="val 1726976"/>
                </a:avLst>
              </a:prstGeom>
              <a:noFill/>
              <a:ln w="3810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22A8D545-56E6-41B5-9F0B-DBCB9570A76F}"/>
                  </a:ext>
                </a:extLst>
              </p:cNvPr>
              <p:cNvSpPr/>
              <p:nvPr/>
            </p:nvSpPr>
            <p:spPr>
              <a:xfrm flipH="1">
                <a:off x="1015621" y="2223012"/>
                <a:ext cx="3107822" cy="3107821"/>
              </a:xfrm>
              <a:prstGeom prst="arc">
                <a:avLst>
                  <a:gd name="adj1" fmla="val 19827629"/>
                  <a:gd name="adj2" fmla="val 1734475"/>
                </a:avLst>
              </a:prstGeom>
              <a:noFill/>
              <a:ln w="3810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FB2DE67C-1BA9-4F37-9379-EC66A4C89BB0}"/>
                  </a:ext>
                </a:extLst>
              </p:cNvPr>
              <p:cNvSpPr/>
              <p:nvPr/>
            </p:nvSpPr>
            <p:spPr>
              <a:xfrm flipH="1">
                <a:off x="1015621" y="2223012"/>
                <a:ext cx="3107822" cy="3107821"/>
              </a:xfrm>
              <a:prstGeom prst="arc">
                <a:avLst>
                  <a:gd name="adj1" fmla="val 1836794"/>
                  <a:gd name="adj2" fmla="val 5344172"/>
                </a:avLst>
              </a:prstGeom>
              <a:noFill/>
              <a:ln w="3810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31AD4577-DE9D-4A0D-A6A3-BF9E475D1B76}"/>
                  </a:ext>
                </a:extLst>
              </p:cNvPr>
              <p:cNvSpPr/>
              <p:nvPr/>
            </p:nvSpPr>
            <p:spPr>
              <a:xfrm flipH="1">
                <a:off x="1015621" y="2223012"/>
                <a:ext cx="3107822" cy="3107821"/>
              </a:xfrm>
              <a:prstGeom prst="arc">
                <a:avLst>
                  <a:gd name="adj1" fmla="val 5457754"/>
                  <a:gd name="adj2" fmla="val 8970771"/>
                </a:avLst>
              </a:prstGeom>
              <a:noFill/>
              <a:ln w="3810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80875EEC-F768-45D9-A6B3-E3410F2ABB48}"/>
                  </a:ext>
                </a:extLst>
              </p:cNvPr>
              <p:cNvSpPr/>
              <p:nvPr/>
            </p:nvSpPr>
            <p:spPr>
              <a:xfrm flipH="1">
                <a:off x="1015621" y="2223011"/>
                <a:ext cx="3107822" cy="3107820"/>
              </a:xfrm>
              <a:prstGeom prst="arc">
                <a:avLst>
                  <a:gd name="adj1" fmla="val 16242718"/>
                  <a:gd name="adj2" fmla="val 19736295"/>
                </a:avLst>
              </a:prstGeom>
              <a:noFill/>
              <a:ln w="3810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Group 33"/>
            <p:cNvGrpSpPr>
              <a:grpSpLocks noChangeAspect="1"/>
            </p:cNvGrpSpPr>
            <p:nvPr/>
          </p:nvGrpSpPr>
          <p:grpSpPr>
            <a:xfrm>
              <a:off x="1020990" y="2934354"/>
              <a:ext cx="1669586" cy="1118473"/>
              <a:chOff x="3644566" y="2854408"/>
              <a:chExt cx="1866213" cy="1259521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E4F52F8-B693-4F10-BFC5-7B6D2CE3E588}"/>
                  </a:ext>
                </a:extLst>
              </p:cNvPr>
              <p:cNvGrpSpPr/>
              <p:nvPr/>
            </p:nvGrpSpPr>
            <p:grpSpPr>
              <a:xfrm>
                <a:off x="4672918" y="3200222"/>
                <a:ext cx="658780" cy="913707"/>
                <a:chOff x="5154780" y="3516754"/>
                <a:chExt cx="813308" cy="1128034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76DB4D53-7392-4EA6-A3EA-CB747834CAC9}"/>
                    </a:ext>
                  </a:extLst>
                </p:cNvPr>
                <p:cNvSpPr/>
                <p:nvPr/>
              </p:nvSpPr>
              <p:spPr>
                <a:xfrm>
                  <a:off x="5154780" y="4253758"/>
                  <a:ext cx="813308" cy="391030"/>
                </a:xfrm>
                <a:prstGeom prst="rect">
                  <a:avLst/>
                </a:prstGeom>
              </p:spPr>
              <p:txBody>
                <a:bodyPr wrap="square" lIns="0" tIns="0" rIns="0" bIns="0" anchor="t" anchorCtr="0">
                  <a:no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tx2"/>
                      </a:solidFill>
                    </a:rPr>
                    <a:t>Member</a:t>
                  </a:r>
                </a:p>
              </p:txBody>
            </p:sp>
            <p:grpSp>
              <p:nvGrpSpPr>
                <p:cNvPr id="44" name="Group 4">
                  <a:extLst>
                    <a:ext uri="{FF2B5EF4-FFF2-40B4-BE49-F238E27FC236}">
                      <a16:creationId xmlns:a16="http://schemas.microsoft.com/office/drawing/2014/main" id="{FDBF4633-48BE-4A29-8E8C-899DF5424AB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5280605" y="3516754"/>
                  <a:ext cx="561659" cy="627801"/>
                  <a:chOff x="3197" y="2057"/>
                  <a:chExt cx="518" cy="579"/>
                </a:xfrm>
                <a:solidFill>
                  <a:schemeClr val="tx2"/>
                </a:solidFill>
              </p:grpSpPr>
              <p:sp>
                <p:nvSpPr>
                  <p:cNvPr id="45" name="Freeform 5">
                    <a:extLst>
                      <a:ext uri="{FF2B5EF4-FFF2-40B4-BE49-F238E27FC236}">
                        <a16:creationId xmlns:a16="http://schemas.microsoft.com/office/drawing/2014/main" id="{9A4D57CB-5BB1-447B-8374-B61EBBBE70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2057"/>
                    <a:ext cx="275" cy="313"/>
                  </a:xfrm>
                  <a:custGeom>
                    <a:avLst/>
                    <a:gdLst>
                      <a:gd name="T0" fmla="*/ 112 w 812"/>
                      <a:gd name="T1" fmla="*/ 733 h 927"/>
                      <a:gd name="T2" fmla="*/ 296 w 812"/>
                      <a:gd name="T3" fmla="*/ 900 h 927"/>
                      <a:gd name="T4" fmla="*/ 418 w 812"/>
                      <a:gd name="T5" fmla="*/ 925 h 927"/>
                      <a:gd name="T6" fmla="*/ 539 w 812"/>
                      <a:gd name="T7" fmla="*/ 893 h 927"/>
                      <a:gd name="T8" fmla="*/ 719 w 812"/>
                      <a:gd name="T9" fmla="*/ 715 h 927"/>
                      <a:gd name="T10" fmla="*/ 808 w 812"/>
                      <a:gd name="T11" fmla="*/ 467 h 927"/>
                      <a:gd name="T12" fmla="*/ 812 w 812"/>
                      <a:gd name="T13" fmla="*/ 412 h 927"/>
                      <a:gd name="T14" fmla="*/ 812 w 812"/>
                      <a:gd name="T15" fmla="*/ 412 h 927"/>
                      <a:gd name="T16" fmla="*/ 812 w 812"/>
                      <a:gd name="T17" fmla="*/ 412 h 927"/>
                      <a:gd name="T18" fmla="*/ 721 w 812"/>
                      <a:gd name="T19" fmla="*/ 158 h 927"/>
                      <a:gd name="T20" fmla="*/ 503 w 812"/>
                      <a:gd name="T21" fmla="*/ 21 h 927"/>
                      <a:gd name="T22" fmla="*/ 232 w 812"/>
                      <a:gd name="T23" fmla="*/ 52 h 927"/>
                      <a:gd name="T24" fmla="*/ 51 w 812"/>
                      <a:gd name="T25" fmla="*/ 231 h 927"/>
                      <a:gd name="T26" fmla="*/ 16 w 812"/>
                      <a:gd name="T27" fmla="*/ 495 h 927"/>
                      <a:gd name="T28" fmla="*/ 112 w 812"/>
                      <a:gd name="T29" fmla="*/ 733 h 9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12" h="927">
                        <a:moveTo>
                          <a:pt x="112" y="733"/>
                        </a:moveTo>
                        <a:cubicBezTo>
                          <a:pt x="158" y="802"/>
                          <a:pt x="219" y="866"/>
                          <a:pt x="296" y="900"/>
                        </a:cubicBezTo>
                        <a:cubicBezTo>
                          <a:pt x="335" y="917"/>
                          <a:pt x="376" y="927"/>
                          <a:pt x="418" y="925"/>
                        </a:cubicBezTo>
                        <a:cubicBezTo>
                          <a:pt x="460" y="923"/>
                          <a:pt x="501" y="911"/>
                          <a:pt x="539" y="893"/>
                        </a:cubicBezTo>
                        <a:cubicBezTo>
                          <a:pt x="615" y="854"/>
                          <a:pt x="675" y="787"/>
                          <a:pt x="719" y="715"/>
                        </a:cubicBezTo>
                        <a:cubicBezTo>
                          <a:pt x="766" y="640"/>
                          <a:pt x="797" y="555"/>
                          <a:pt x="808" y="467"/>
                        </a:cubicBezTo>
                        <a:cubicBezTo>
                          <a:pt x="810" y="449"/>
                          <a:pt x="812" y="430"/>
                          <a:pt x="812" y="412"/>
                        </a:cubicBezTo>
                        <a:cubicBezTo>
                          <a:pt x="812" y="412"/>
                          <a:pt x="812" y="412"/>
                          <a:pt x="812" y="412"/>
                        </a:cubicBezTo>
                        <a:cubicBezTo>
                          <a:pt x="812" y="412"/>
                          <a:pt x="812" y="412"/>
                          <a:pt x="812" y="412"/>
                        </a:cubicBezTo>
                        <a:cubicBezTo>
                          <a:pt x="811" y="319"/>
                          <a:pt x="779" y="230"/>
                          <a:pt x="721" y="158"/>
                        </a:cubicBezTo>
                        <a:cubicBezTo>
                          <a:pt x="667" y="90"/>
                          <a:pt x="587" y="40"/>
                          <a:pt x="503" y="21"/>
                        </a:cubicBezTo>
                        <a:cubicBezTo>
                          <a:pt x="411" y="0"/>
                          <a:pt x="316" y="11"/>
                          <a:pt x="232" y="52"/>
                        </a:cubicBezTo>
                        <a:cubicBezTo>
                          <a:pt x="154" y="89"/>
                          <a:pt x="89" y="154"/>
                          <a:pt x="51" y="231"/>
                        </a:cubicBezTo>
                        <a:cubicBezTo>
                          <a:pt x="10" y="314"/>
                          <a:pt x="0" y="404"/>
                          <a:pt x="16" y="495"/>
                        </a:cubicBezTo>
                        <a:cubicBezTo>
                          <a:pt x="30" y="579"/>
                          <a:pt x="64" y="662"/>
                          <a:pt x="112" y="7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Freeform 6">
                    <a:extLst>
                      <a:ext uri="{FF2B5EF4-FFF2-40B4-BE49-F238E27FC236}">
                        <a16:creationId xmlns:a16="http://schemas.microsoft.com/office/drawing/2014/main" id="{EF0207BA-3AA0-4B52-93B2-0171C9F3FA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2384"/>
                    <a:ext cx="518" cy="252"/>
                  </a:xfrm>
                  <a:custGeom>
                    <a:avLst/>
                    <a:gdLst>
                      <a:gd name="T0" fmla="*/ 1396 w 1528"/>
                      <a:gd name="T1" fmla="*/ 113 h 746"/>
                      <a:gd name="T2" fmla="*/ 1110 w 1528"/>
                      <a:gd name="T3" fmla="*/ 4 h 746"/>
                      <a:gd name="T4" fmla="*/ 1058 w 1528"/>
                      <a:gd name="T5" fmla="*/ 4 h 746"/>
                      <a:gd name="T6" fmla="*/ 1000 w 1528"/>
                      <a:gd name="T7" fmla="*/ 16 h 746"/>
                      <a:gd name="T8" fmla="*/ 974 w 1528"/>
                      <a:gd name="T9" fmla="*/ 47 h 746"/>
                      <a:gd name="T10" fmla="*/ 840 w 1528"/>
                      <a:gd name="T11" fmla="*/ 208 h 746"/>
                      <a:gd name="T12" fmla="*/ 765 w 1528"/>
                      <a:gd name="T13" fmla="*/ 297 h 746"/>
                      <a:gd name="T14" fmla="*/ 655 w 1528"/>
                      <a:gd name="T15" fmla="*/ 167 h 746"/>
                      <a:gd name="T16" fmla="*/ 563 w 1528"/>
                      <a:gd name="T17" fmla="*/ 57 h 746"/>
                      <a:gd name="T18" fmla="*/ 535 w 1528"/>
                      <a:gd name="T19" fmla="*/ 24 h 746"/>
                      <a:gd name="T20" fmla="*/ 496 w 1528"/>
                      <a:gd name="T21" fmla="*/ 4 h 746"/>
                      <a:gd name="T22" fmla="*/ 348 w 1528"/>
                      <a:gd name="T23" fmla="*/ 9 h 746"/>
                      <a:gd name="T24" fmla="*/ 144 w 1528"/>
                      <a:gd name="T25" fmla="*/ 103 h 746"/>
                      <a:gd name="T26" fmla="*/ 20 w 1528"/>
                      <a:gd name="T27" fmla="*/ 290 h 746"/>
                      <a:gd name="T28" fmla="*/ 0 w 1528"/>
                      <a:gd name="T29" fmla="*/ 437 h 746"/>
                      <a:gd name="T30" fmla="*/ 0 w 1528"/>
                      <a:gd name="T31" fmla="*/ 696 h 746"/>
                      <a:gd name="T32" fmla="*/ 0 w 1528"/>
                      <a:gd name="T33" fmla="*/ 703 h 746"/>
                      <a:gd name="T34" fmla="*/ 42 w 1528"/>
                      <a:gd name="T35" fmla="*/ 745 h 746"/>
                      <a:gd name="T36" fmla="*/ 186 w 1528"/>
                      <a:gd name="T37" fmla="*/ 745 h 746"/>
                      <a:gd name="T38" fmla="*/ 531 w 1528"/>
                      <a:gd name="T39" fmla="*/ 745 h 746"/>
                      <a:gd name="T40" fmla="*/ 949 w 1528"/>
                      <a:gd name="T41" fmla="*/ 745 h 746"/>
                      <a:gd name="T42" fmla="*/ 1308 w 1528"/>
                      <a:gd name="T43" fmla="*/ 745 h 746"/>
                      <a:gd name="T44" fmla="*/ 1483 w 1528"/>
                      <a:gd name="T45" fmla="*/ 745 h 746"/>
                      <a:gd name="T46" fmla="*/ 1486 w 1528"/>
                      <a:gd name="T47" fmla="*/ 745 h 746"/>
                      <a:gd name="T48" fmla="*/ 1528 w 1528"/>
                      <a:gd name="T49" fmla="*/ 703 h 746"/>
                      <a:gd name="T50" fmla="*/ 1528 w 1528"/>
                      <a:gd name="T51" fmla="*/ 451 h 746"/>
                      <a:gd name="T52" fmla="*/ 1528 w 1528"/>
                      <a:gd name="T53" fmla="*/ 415 h 746"/>
                      <a:gd name="T54" fmla="*/ 1396 w 1528"/>
                      <a:gd name="T55" fmla="*/ 113 h 7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1528" h="746">
                        <a:moveTo>
                          <a:pt x="1396" y="113"/>
                        </a:moveTo>
                        <a:cubicBezTo>
                          <a:pt x="1318" y="41"/>
                          <a:pt x="1216" y="4"/>
                          <a:pt x="1110" y="4"/>
                        </a:cubicBezTo>
                        <a:cubicBezTo>
                          <a:pt x="1093" y="4"/>
                          <a:pt x="1076" y="4"/>
                          <a:pt x="1058" y="4"/>
                        </a:cubicBezTo>
                        <a:cubicBezTo>
                          <a:pt x="1038" y="4"/>
                          <a:pt x="1015" y="0"/>
                          <a:pt x="1000" y="16"/>
                        </a:cubicBezTo>
                        <a:cubicBezTo>
                          <a:pt x="991" y="25"/>
                          <a:pt x="983" y="36"/>
                          <a:pt x="974" y="47"/>
                        </a:cubicBezTo>
                        <a:cubicBezTo>
                          <a:pt x="929" y="100"/>
                          <a:pt x="885" y="154"/>
                          <a:pt x="840" y="208"/>
                        </a:cubicBezTo>
                        <a:cubicBezTo>
                          <a:pt x="815" y="238"/>
                          <a:pt x="790" y="267"/>
                          <a:pt x="765" y="297"/>
                        </a:cubicBezTo>
                        <a:cubicBezTo>
                          <a:pt x="728" y="254"/>
                          <a:pt x="692" y="210"/>
                          <a:pt x="655" y="167"/>
                        </a:cubicBezTo>
                        <a:cubicBezTo>
                          <a:pt x="624" y="130"/>
                          <a:pt x="594" y="94"/>
                          <a:pt x="563" y="57"/>
                        </a:cubicBezTo>
                        <a:cubicBezTo>
                          <a:pt x="553" y="46"/>
                          <a:pt x="544" y="35"/>
                          <a:pt x="535" y="24"/>
                        </a:cubicBezTo>
                        <a:cubicBezTo>
                          <a:pt x="524" y="12"/>
                          <a:pt x="514" y="4"/>
                          <a:pt x="496" y="4"/>
                        </a:cubicBezTo>
                        <a:cubicBezTo>
                          <a:pt x="447" y="2"/>
                          <a:pt x="397" y="2"/>
                          <a:pt x="348" y="9"/>
                        </a:cubicBezTo>
                        <a:cubicBezTo>
                          <a:pt x="272" y="20"/>
                          <a:pt x="202" y="54"/>
                          <a:pt x="144" y="103"/>
                        </a:cubicBezTo>
                        <a:cubicBezTo>
                          <a:pt x="86" y="152"/>
                          <a:pt x="43" y="218"/>
                          <a:pt x="20" y="290"/>
                        </a:cubicBezTo>
                        <a:cubicBezTo>
                          <a:pt x="4" y="338"/>
                          <a:pt x="0" y="387"/>
                          <a:pt x="0" y="437"/>
                        </a:cubicBezTo>
                        <a:cubicBezTo>
                          <a:pt x="0" y="523"/>
                          <a:pt x="0" y="610"/>
                          <a:pt x="0" y="696"/>
                        </a:cubicBezTo>
                        <a:cubicBezTo>
                          <a:pt x="0" y="698"/>
                          <a:pt x="0" y="701"/>
                          <a:pt x="0" y="703"/>
                        </a:cubicBezTo>
                        <a:cubicBezTo>
                          <a:pt x="0" y="726"/>
                          <a:pt x="20" y="745"/>
                          <a:pt x="42" y="745"/>
                        </a:cubicBezTo>
                        <a:cubicBezTo>
                          <a:pt x="90" y="745"/>
                          <a:pt x="138" y="745"/>
                          <a:pt x="186" y="745"/>
                        </a:cubicBezTo>
                        <a:cubicBezTo>
                          <a:pt x="301" y="745"/>
                          <a:pt x="416" y="745"/>
                          <a:pt x="531" y="745"/>
                        </a:cubicBezTo>
                        <a:cubicBezTo>
                          <a:pt x="670" y="745"/>
                          <a:pt x="809" y="745"/>
                          <a:pt x="949" y="745"/>
                        </a:cubicBezTo>
                        <a:cubicBezTo>
                          <a:pt x="1069" y="745"/>
                          <a:pt x="1188" y="745"/>
                          <a:pt x="1308" y="745"/>
                        </a:cubicBezTo>
                        <a:cubicBezTo>
                          <a:pt x="1367" y="745"/>
                          <a:pt x="1425" y="746"/>
                          <a:pt x="1483" y="745"/>
                        </a:cubicBezTo>
                        <a:cubicBezTo>
                          <a:pt x="1484" y="745"/>
                          <a:pt x="1485" y="745"/>
                          <a:pt x="1486" y="745"/>
                        </a:cubicBezTo>
                        <a:cubicBezTo>
                          <a:pt x="1509" y="745"/>
                          <a:pt x="1528" y="726"/>
                          <a:pt x="1528" y="703"/>
                        </a:cubicBezTo>
                        <a:cubicBezTo>
                          <a:pt x="1528" y="619"/>
                          <a:pt x="1528" y="535"/>
                          <a:pt x="1528" y="451"/>
                        </a:cubicBezTo>
                        <a:cubicBezTo>
                          <a:pt x="1528" y="439"/>
                          <a:pt x="1528" y="427"/>
                          <a:pt x="1528" y="415"/>
                        </a:cubicBezTo>
                        <a:cubicBezTo>
                          <a:pt x="1527" y="301"/>
                          <a:pt x="1480" y="190"/>
                          <a:pt x="1396" y="1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2782C93-820D-4EFE-83BA-20AF825F8403}"/>
                  </a:ext>
                </a:extLst>
              </p:cNvPr>
              <p:cNvGrpSpPr/>
              <p:nvPr/>
            </p:nvGrpSpPr>
            <p:grpSpPr>
              <a:xfrm>
                <a:off x="3734127" y="3200222"/>
                <a:ext cx="924012" cy="913707"/>
                <a:chOff x="6051041" y="3516754"/>
                <a:chExt cx="1140755" cy="1128034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2D6B652B-D0F3-40FC-86CB-745C2A7A6328}"/>
                    </a:ext>
                  </a:extLst>
                </p:cNvPr>
                <p:cNvSpPr/>
                <p:nvPr/>
              </p:nvSpPr>
              <p:spPr>
                <a:xfrm>
                  <a:off x="6051041" y="4253758"/>
                  <a:ext cx="1140755" cy="391030"/>
                </a:xfrm>
                <a:prstGeom prst="rect">
                  <a:avLst/>
                </a:prstGeom>
              </p:spPr>
              <p:txBody>
                <a:bodyPr wrap="square" lIns="0" tIns="0" rIns="0" bIns="0" anchor="t" anchorCtr="0">
                  <a:no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tx2"/>
                      </a:solidFill>
                    </a:rPr>
                    <a:t>HBN</a:t>
                  </a:r>
                </a:p>
              </p:txBody>
            </p:sp>
            <p:grpSp>
              <p:nvGrpSpPr>
                <p:cNvPr id="40" name="Group 4">
                  <a:extLst>
                    <a:ext uri="{FF2B5EF4-FFF2-40B4-BE49-F238E27FC236}">
                      <a16:creationId xmlns:a16="http://schemas.microsoft.com/office/drawing/2014/main" id="{E11B86E4-BF34-4A3B-B091-AFF75DC10B0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6340589" y="3516754"/>
                  <a:ext cx="561659" cy="627801"/>
                  <a:chOff x="3197" y="2057"/>
                  <a:chExt cx="518" cy="579"/>
                </a:xfrm>
                <a:solidFill>
                  <a:schemeClr val="tx2"/>
                </a:solidFill>
              </p:grpSpPr>
              <p:sp>
                <p:nvSpPr>
                  <p:cNvPr id="41" name="Freeform 5">
                    <a:extLst>
                      <a:ext uri="{FF2B5EF4-FFF2-40B4-BE49-F238E27FC236}">
                        <a16:creationId xmlns:a16="http://schemas.microsoft.com/office/drawing/2014/main" id="{C3F322D4-1C13-4B82-8ECA-61B75F1F98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2057"/>
                    <a:ext cx="275" cy="313"/>
                  </a:xfrm>
                  <a:custGeom>
                    <a:avLst/>
                    <a:gdLst>
                      <a:gd name="T0" fmla="*/ 112 w 812"/>
                      <a:gd name="T1" fmla="*/ 733 h 927"/>
                      <a:gd name="T2" fmla="*/ 296 w 812"/>
                      <a:gd name="T3" fmla="*/ 900 h 927"/>
                      <a:gd name="T4" fmla="*/ 418 w 812"/>
                      <a:gd name="T5" fmla="*/ 925 h 927"/>
                      <a:gd name="T6" fmla="*/ 539 w 812"/>
                      <a:gd name="T7" fmla="*/ 893 h 927"/>
                      <a:gd name="T8" fmla="*/ 719 w 812"/>
                      <a:gd name="T9" fmla="*/ 715 h 927"/>
                      <a:gd name="T10" fmla="*/ 808 w 812"/>
                      <a:gd name="T11" fmla="*/ 467 h 927"/>
                      <a:gd name="T12" fmla="*/ 812 w 812"/>
                      <a:gd name="T13" fmla="*/ 412 h 927"/>
                      <a:gd name="T14" fmla="*/ 812 w 812"/>
                      <a:gd name="T15" fmla="*/ 412 h 927"/>
                      <a:gd name="T16" fmla="*/ 812 w 812"/>
                      <a:gd name="T17" fmla="*/ 412 h 927"/>
                      <a:gd name="T18" fmla="*/ 721 w 812"/>
                      <a:gd name="T19" fmla="*/ 158 h 927"/>
                      <a:gd name="T20" fmla="*/ 503 w 812"/>
                      <a:gd name="T21" fmla="*/ 21 h 927"/>
                      <a:gd name="T22" fmla="*/ 232 w 812"/>
                      <a:gd name="T23" fmla="*/ 52 h 927"/>
                      <a:gd name="T24" fmla="*/ 51 w 812"/>
                      <a:gd name="T25" fmla="*/ 231 h 927"/>
                      <a:gd name="T26" fmla="*/ 16 w 812"/>
                      <a:gd name="T27" fmla="*/ 495 h 927"/>
                      <a:gd name="T28" fmla="*/ 112 w 812"/>
                      <a:gd name="T29" fmla="*/ 733 h 9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12" h="927">
                        <a:moveTo>
                          <a:pt x="112" y="733"/>
                        </a:moveTo>
                        <a:cubicBezTo>
                          <a:pt x="158" y="802"/>
                          <a:pt x="219" y="866"/>
                          <a:pt x="296" y="900"/>
                        </a:cubicBezTo>
                        <a:cubicBezTo>
                          <a:pt x="335" y="917"/>
                          <a:pt x="376" y="927"/>
                          <a:pt x="418" y="925"/>
                        </a:cubicBezTo>
                        <a:cubicBezTo>
                          <a:pt x="460" y="923"/>
                          <a:pt x="501" y="911"/>
                          <a:pt x="539" y="893"/>
                        </a:cubicBezTo>
                        <a:cubicBezTo>
                          <a:pt x="615" y="854"/>
                          <a:pt x="675" y="787"/>
                          <a:pt x="719" y="715"/>
                        </a:cubicBezTo>
                        <a:cubicBezTo>
                          <a:pt x="766" y="640"/>
                          <a:pt x="797" y="555"/>
                          <a:pt x="808" y="467"/>
                        </a:cubicBezTo>
                        <a:cubicBezTo>
                          <a:pt x="810" y="449"/>
                          <a:pt x="812" y="430"/>
                          <a:pt x="812" y="412"/>
                        </a:cubicBezTo>
                        <a:cubicBezTo>
                          <a:pt x="812" y="412"/>
                          <a:pt x="812" y="412"/>
                          <a:pt x="812" y="412"/>
                        </a:cubicBezTo>
                        <a:cubicBezTo>
                          <a:pt x="812" y="412"/>
                          <a:pt x="812" y="412"/>
                          <a:pt x="812" y="412"/>
                        </a:cubicBezTo>
                        <a:cubicBezTo>
                          <a:pt x="811" y="319"/>
                          <a:pt x="779" y="230"/>
                          <a:pt x="721" y="158"/>
                        </a:cubicBezTo>
                        <a:cubicBezTo>
                          <a:pt x="667" y="90"/>
                          <a:pt x="587" y="40"/>
                          <a:pt x="503" y="21"/>
                        </a:cubicBezTo>
                        <a:cubicBezTo>
                          <a:pt x="411" y="0"/>
                          <a:pt x="316" y="11"/>
                          <a:pt x="232" y="52"/>
                        </a:cubicBezTo>
                        <a:cubicBezTo>
                          <a:pt x="154" y="89"/>
                          <a:pt x="89" y="154"/>
                          <a:pt x="51" y="231"/>
                        </a:cubicBezTo>
                        <a:cubicBezTo>
                          <a:pt x="10" y="314"/>
                          <a:pt x="0" y="404"/>
                          <a:pt x="16" y="495"/>
                        </a:cubicBezTo>
                        <a:cubicBezTo>
                          <a:pt x="30" y="579"/>
                          <a:pt x="64" y="662"/>
                          <a:pt x="112" y="7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Freeform 6">
                    <a:extLst>
                      <a:ext uri="{FF2B5EF4-FFF2-40B4-BE49-F238E27FC236}">
                        <a16:creationId xmlns:a16="http://schemas.microsoft.com/office/drawing/2014/main" id="{6F269F68-57A4-413F-BB5D-DD25A4E451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2384"/>
                    <a:ext cx="518" cy="252"/>
                  </a:xfrm>
                  <a:custGeom>
                    <a:avLst/>
                    <a:gdLst>
                      <a:gd name="T0" fmla="*/ 1396 w 1528"/>
                      <a:gd name="T1" fmla="*/ 113 h 746"/>
                      <a:gd name="T2" fmla="*/ 1110 w 1528"/>
                      <a:gd name="T3" fmla="*/ 4 h 746"/>
                      <a:gd name="T4" fmla="*/ 1058 w 1528"/>
                      <a:gd name="T5" fmla="*/ 4 h 746"/>
                      <a:gd name="T6" fmla="*/ 1000 w 1528"/>
                      <a:gd name="T7" fmla="*/ 16 h 746"/>
                      <a:gd name="T8" fmla="*/ 974 w 1528"/>
                      <a:gd name="T9" fmla="*/ 47 h 746"/>
                      <a:gd name="T10" fmla="*/ 840 w 1528"/>
                      <a:gd name="T11" fmla="*/ 208 h 746"/>
                      <a:gd name="T12" fmla="*/ 765 w 1528"/>
                      <a:gd name="T13" fmla="*/ 297 h 746"/>
                      <a:gd name="T14" fmla="*/ 655 w 1528"/>
                      <a:gd name="T15" fmla="*/ 167 h 746"/>
                      <a:gd name="T16" fmla="*/ 563 w 1528"/>
                      <a:gd name="T17" fmla="*/ 57 h 746"/>
                      <a:gd name="T18" fmla="*/ 535 w 1528"/>
                      <a:gd name="T19" fmla="*/ 24 h 746"/>
                      <a:gd name="T20" fmla="*/ 496 w 1528"/>
                      <a:gd name="T21" fmla="*/ 4 h 746"/>
                      <a:gd name="T22" fmla="*/ 348 w 1528"/>
                      <a:gd name="T23" fmla="*/ 9 h 746"/>
                      <a:gd name="T24" fmla="*/ 144 w 1528"/>
                      <a:gd name="T25" fmla="*/ 103 h 746"/>
                      <a:gd name="T26" fmla="*/ 20 w 1528"/>
                      <a:gd name="T27" fmla="*/ 290 h 746"/>
                      <a:gd name="T28" fmla="*/ 0 w 1528"/>
                      <a:gd name="T29" fmla="*/ 437 h 746"/>
                      <a:gd name="T30" fmla="*/ 0 w 1528"/>
                      <a:gd name="T31" fmla="*/ 696 h 746"/>
                      <a:gd name="T32" fmla="*/ 0 w 1528"/>
                      <a:gd name="T33" fmla="*/ 703 h 746"/>
                      <a:gd name="T34" fmla="*/ 42 w 1528"/>
                      <a:gd name="T35" fmla="*/ 745 h 746"/>
                      <a:gd name="T36" fmla="*/ 186 w 1528"/>
                      <a:gd name="T37" fmla="*/ 745 h 746"/>
                      <a:gd name="T38" fmla="*/ 531 w 1528"/>
                      <a:gd name="T39" fmla="*/ 745 h 746"/>
                      <a:gd name="T40" fmla="*/ 949 w 1528"/>
                      <a:gd name="T41" fmla="*/ 745 h 746"/>
                      <a:gd name="T42" fmla="*/ 1308 w 1528"/>
                      <a:gd name="T43" fmla="*/ 745 h 746"/>
                      <a:gd name="T44" fmla="*/ 1483 w 1528"/>
                      <a:gd name="T45" fmla="*/ 745 h 746"/>
                      <a:gd name="T46" fmla="*/ 1486 w 1528"/>
                      <a:gd name="T47" fmla="*/ 745 h 746"/>
                      <a:gd name="T48" fmla="*/ 1528 w 1528"/>
                      <a:gd name="T49" fmla="*/ 703 h 746"/>
                      <a:gd name="T50" fmla="*/ 1528 w 1528"/>
                      <a:gd name="T51" fmla="*/ 451 h 746"/>
                      <a:gd name="T52" fmla="*/ 1528 w 1528"/>
                      <a:gd name="T53" fmla="*/ 415 h 746"/>
                      <a:gd name="T54" fmla="*/ 1396 w 1528"/>
                      <a:gd name="T55" fmla="*/ 113 h 7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1528" h="746">
                        <a:moveTo>
                          <a:pt x="1396" y="113"/>
                        </a:moveTo>
                        <a:cubicBezTo>
                          <a:pt x="1318" y="41"/>
                          <a:pt x="1216" y="4"/>
                          <a:pt x="1110" y="4"/>
                        </a:cubicBezTo>
                        <a:cubicBezTo>
                          <a:pt x="1093" y="4"/>
                          <a:pt x="1076" y="4"/>
                          <a:pt x="1058" y="4"/>
                        </a:cubicBezTo>
                        <a:cubicBezTo>
                          <a:pt x="1038" y="4"/>
                          <a:pt x="1015" y="0"/>
                          <a:pt x="1000" y="16"/>
                        </a:cubicBezTo>
                        <a:cubicBezTo>
                          <a:pt x="991" y="25"/>
                          <a:pt x="983" y="36"/>
                          <a:pt x="974" y="47"/>
                        </a:cubicBezTo>
                        <a:cubicBezTo>
                          <a:pt x="929" y="100"/>
                          <a:pt x="885" y="154"/>
                          <a:pt x="840" y="208"/>
                        </a:cubicBezTo>
                        <a:cubicBezTo>
                          <a:pt x="815" y="238"/>
                          <a:pt x="790" y="267"/>
                          <a:pt x="765" y="297"/>
                        </a:cubicBezTo>
                        <a:cubicBezTo>
                          <a:pt x="728" y="254"/>
                          <a:pt x="692" y="210"/>
                          <a:pt x="655" y="167"/>
                        </a:cubicBezTo>
                        <a:cubicBezTo>
                          <a:pt x="624" y="130"/>
                          <a:pt x="594" y="94"/>
                          <a:pt x="563" y="57"/>
                        </a:cubicBezTo>
                        <a:cubicBezTo>
                          <a:pt x="553" y="46"/>
                          <a:pt x="544" y="35"/>
                          <a:pt x="535" y="24"/>
                        </a:cubicBezTo>
                        <a:cubicBezTo>
                          <a:pt x="524" y="12"/>
                          <a:pt x="514" y="4"/>
                          <a:pt x="496" y="4"/>
                        </a:cubicBezTo>
                        <a:cubicBezTo>
                          <a:pt x="447" y="2"/>
                          <a:pt x="397" y="2"/>
                          <a:pt x="348" y="9"/>
                        </a:cubicBezTo>
                        <a:cubicBezTo>
                          <a:pt x="272" y="20"/>
                          <a:pt x="202" y="54"/>
                          <a:pt x="144" y="103"/>
                        </a:cubicBezTo>
                        <a:cubicBezTo>
                          <a:pt x="86" y="152"/>
                          <a:pt x="43" y="218"/>
                          <a:pt x="20" y="290"/>
                        </a:cubicBezTo>
                        <a:cubicBezTo>
                          <a:pt x="4" y="338"/>
                          <a:pt x="0" y="387"/>
                          <a:pt x="0" y="437"/>
                        </a:cubicBezTo>
                        <a:cubicBezTo>
                          <a:pt x="0" y="523"/>
                          <a:pt x="0" y="610"/>
                          <a:pt x="0" y="696"/>
                        </a:cubicBezTo>
                        <a:cubicBezTo>
                          <a:pt x="0" y="698"/>
                          <a:pt x="0" y="701"/>
                          <a:pt x="0" y="703"/>
                        </a:cubicBezTo>
                        <a:cubicBezTo>
                          <a:pt x="0" y="726"/>
                          <a:pt x="20" y="745"/>
                          <a:pt x="42" y="745"/>
                        </a:cubicBezTo>
                        <a:cubicBezTo>
                          <a:pt x="90" y="745"/>
                          <a:pt x="138" y="745"/>
                          <a:pt x="186" y="745"/>
                        </a:cubicBezTo>
                        <a:cubicBezTo>
                          <a:pt x="301" y="745"/>
                          <a:pt x="416" y="745"/>
                          <a:pt x="531" y="745"/>
                        </a:cubicBezTo>
                        <a:cubicBezTo>
                          <a:pt x="670" y="745"/>
                          <a:pt x="809" y="745"/>
                          <a:pt x="949" y="745"/>
                        </a:cubicBezTo>
                        <a:cubicBezTo>
                          <a:pt x="1069" y="745"/>
                          <a:pt x="1188" y="745"/>
                          <a:pt x="1308" y="745"/>
                        </a:cubicBezTo>
                        <a:cubicBezTo>
                          <a:pt x="1367" y="745"/>
                          <a:pt x="1425" y="746"/>
                          <a:pt x="1483" y="745"/>
                        </a:cubicBezTo>
                        <a:cubicBezTo>
                          <a:pt x="1484" y="745"/>
                          <a:pt x="1485" y="745"/>
                          <a:pt x="1486" y="745"/>
                        </a:cubicBezTo>
                        <a:cubicBezTo>
                          <a:pt x="1509" y="745"/>
                          <a:pt x="1528" y="726"/>
                          <a:pt x="1528" y="703"/>
                        </a:cubicBezTo>
                        <a:cubicBezTo>
                          <a:pt x="1528" y="619"/>
                          <a:pt x="1528" y="535"/>
                          <a:pt x="1528" y="451"/>
                        </a:cubicBezTo>
                        <a:cubicBezTo>
                          <a:pt x="1528" y="439"/>
                          <a:pt x="1528" y="427"/>
                          <a:pt x="1528" y="415"/>
                        </a:cubicBezTo>
                        <a:cubicBezTo>
                          <a:pt x="1527" y="301"/>
                          <a:pt x="1480" y="190"/>
                          <a:pt x="1396" y="1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9AB5B5D2-A3A5-44DE-9735-D76F771D8A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81297" y="2854408"/>
                <a:ext cx="429482" cy="417910"/>
              </a:xfrm>
              <a:custGeom>
                <a:avLst/>
                <a:gdLst>
                  <a:gd name="T0" fmla="*/ 723 w 897"/>
                  <a:gd name="T1" fmla="*/ 1 h 871"/>
                  <a:gd name="T2" fmla="*/ 631 w 897"/>
                  <a:gd name="T3" fmla="*/ 0 h 871"/>
                  <a:gd name="T4" fmla="*/ 276 w 897"/>
                  <a:gd name="T5" fmla="*/ 0 h 871"/>
                  <a:gd name="T6" fmla="*/ 178 w 897"/>
                  <a:gd name="T7" fmla="*/ 1 h 871"/>
                  <a:gd name="T8" fmla="*/ 3 w 897"/>
                  <a:gd name="T9" fmla="*/ 159 h 871"/>
                  <a:gd name="T10" fmla="*/ 2 w 897"/>
                  <a:gd name="T11" fmla="*/ 200 h 871"/>
                  <a:gd name="T12" fmla="*/ 2 w 897"/>
                  <a:gd name="T13" fmla="*/ 453 h 871"/>
                  <a:gd name="T14" fmla="*/ 30 w 897"/>
                  <a:gd name="T15" fmla="*/ 601 h 871"/>
                  <a:gd name="T16" fmla="*/ 159 w 897"/>
                  <a:gd name="T17" fmla="*/ 680 h 871"/>
                  <a:gd name="T18" fmla="*/ 222 w 897"/>
                  <a:gd name="T19" fmla="*/ 682 h 871"/>
                  <a:gd name="T20" fmla="*/ 222 w 897"/>
                  <a:gd name="T21" fmla="*/ 818 h 871"/>
                  <a:gd name="T22" fmla="*/ 293 w 897"/>
                  <a:gd name="T23" fmla="*/ 848 h 871"/>
                  <a:gd name="T24" fmla="*/ 466 w 897"/>
                  <a:gd name="T25" fmla="*/ 691 h 871"/>
                  <a:gd name="T26" fmla="*/ 477 w 897"/>
                  <a:gd name="T27" fmla="*/ 682 h 871"/>
                  <a:gd name="T28" fmla="*/ 695 w 897"/>
                  <a:gd name="T29" fmla="*/ 682 h 871"/>
                  <a:gd name="T30" fmla="*/ 761 w 897"/>
                  <a:gd name="T31" fmla="*/ 677 h 871"/>
                  <a:gd name="T32" fmla="*/ 881 w 897"/>
                  <a:gd name="T33" fmla="*/ 580 h 871"/>
                  <a:gd name="T34" fmla="*/ 896 w 897"/>
                  <a:gd name="T35" fmla="*/ 495 h 871"/>
                  <a:gd name="T36" fmla="*/ 896 w 897"/>
                  <a:gd name="T37" fmla="*/ 183 h 871"/>
                  <a:gd name="T38" fmla="*/ 897 w 897"/>
                  <a:gd name="T39" fmla="*/ 175 h 871"/>
                  <a:gd name="T40" fmla="*/ 723 w 897"/>
                  <a:gd name="T41" fmla="*/ 1 h 871"/>
                  <a:gd name="T42" fmla="*/ 735 w 897"/>
                  <a:gd name="T43" fmla="*/ 597 h 871"/>
                  <a:gd name="T44" fmla="*/ 733 w 897"/>
                  <a:gd name="T45" fmla="*/ 597 h 871"/>
                  <a:gd name="T46" fmla="*/ 678 w 897"/>
                  <a:gd name="T47" fmla="*/ 280 h 871"/>
                  <a:gd name="T48" fmla="*/ 745 w 897"/>
                  <a:gd name="T49" fmla="*/ 336 h 871"/>
                  <a:gd name="T50" fmla="*/ 746 w 897"/>
                  <a:gd name="T51" fmla="*/ 348 h 871"/>
                  <a:gd name="T52" fmla="*/ 744 w 897"/>
                  <a:gd name="T53" fmla="*/ 363 h 871"/>
                  <a:gd name="T54" fmla="*/ 676 w 897"/>
                  <a:gd name="T55" fmla="*/ 417 h 871"/>
                  <a:gd name="T56" fmla="*/ 609 w 897"/>
                  <a:gd name="T57" fmla="*/ 348 h 871"/>
                  <a:gd name="T58" fmla="*/ 678 w 897"/>
                  <a:gd name="T59" fmla="*/ 280 h 871"/>
                  <a:gd name="T60" fmla="*/ 450 w 897"/>
                  <a:gd name="T61" fmla="*/ 280 h 871"/>
                  <a:gd name="T62" fmla="*/ 516 w 897"/>
                  <a:gd name="T63" fmla="*/ 336 h 871"/>
                  <a:gd name="T64" fmla="*/ 518 w 897"/>
                  <a:gd name="T65" fmla="*/ 348 h 871"/>
                  <a:gd name="T66" fmla="*/ 516 w 897"/>
                  <a:gd name="T67" fmla="*/ 362 h 871"/>
                  <a:gd name="T68" fmla="*/ 448 w 897"/>
                  <a:gd name="T69" fmla="*/ 417 h 871"/>
                  <a:gd name="T70" fmla="*/ 381 w 897"/>
                  <a:gd name="T71" fmla="*/ 348 h 871"/>
                  <a:gd name="T72" fmla="*/ 450 w 897"/>
                  <a:gd name="T73" fmla="*/ 280 h 871"/>
                  <a:gd name="T74" fmla="*/ 153 w 897"/>
                  <a:gd name="T75" fmla="*/ 348 h 871"/>
                  <a:gd name="T76" fmla="*/ 221 w 897"/>
                  <a:gd name="T77" fmla="*/ 280 h 871"/>
                  <a:gd name="T78" fmla="*/ 288 w 897"/>
                  <a:gd name="T79" fmla="*/ 336 h 871"/>
                  <a:gd name="T80" fmla="*/ 289 w 897"/>
                  <a:gd name="T81" fmla="*/ 348 h 871"/>
                  <a:gd name="T82" fmla="*/ 287 w 897"/>
                  <a:gd name="T83" fmla="*/ 363 h 871"/>
                  <a:gd name="T84" fmla="*/ 219 w 897"/>
                  <a:gd name="T85" fmla="*/ 417 h 871"/>
                  <a:gd name="T86" fmla="*/ 153 w 897"/>
                  <a:gd name="T87" fmla="*/ 348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97" h="871">
                    <a:moveTo>
                      <a:pt x="723" y="1"/>
                    </a:moveTo>
                    <a:cubicBezTo>
                      <a:pt x="692" y="1"/>
                      <a:pt x="661" y="0"/>
                      <a:pt x="631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243" y="0"/>
                      <a:pt x="211" y="1"/>
                      <a:pt x="178" y="1"/>
                    </a:cubicBezTo>
                    <a:cubicBezTo>
                      <a:pt x="87" y="1"/>
                      <a:pt x="13" y="69"/>
                      <a:pt x="3" y="159"/>
                    </a:cubicBezTo>
                    <a:cubicBezTo>
                      <a:pt x="2" y="173"/>
                      <a:pt x="2" y="187"/>
                      <a:pt x="2" y="200"/>
                    </a:cubicBezTo>
                    <a:cubicBezTo>
                      <a:pt x="2" y="453"/>
                      <a:pt x="2" y="453"/>
                      <a:pt x="2" y="453"/>
                    </a:cubicBezTo>
                    <a:cubicBezTo>
                      <a:pt x="2" y="505"/>
                      <a:pt x="0" y="556"/>
                      <a:pt x="30" y="601"/>
                    </a:cubicBezTo>
                    <a:cubicBezTo>
                      <a:pt x="59" y="646"/>
                      <a:pt x="106" y="674"/>
                      <a:pt x="159" y="680"/>
                    </a:cubicBezTo>
                    <a:cubicBezTo>
                      <a:pt x="180" y="683"/>
                      <a:pt x="201" y="682"/>
                      <a:pt x="222" y="682"/>
                    </a:cubicBezTo>
                    <a:cubicBezTo>
                      <a:pt x="222" y="818"/>
                      <a:pt x="222" y="818"/>
                      <a:pt x="222" y="818"/>
                    </a:cubicBezTo>
                    <a:cubicBezTo>
                      <a:pt x="222" y="856"/>
                      <a:pt x="266" y="871"/>
                      <a:pt x="293" y="848"/>
                    </a:cubicBezTo>
                    <a:cubicBezTo>
                      <a:pt x="351" y="795"/>
                      <a:pt x="408" y="743"/>
                      <a:pt x="466" y="691"/>
                    </a:cubicBezTo>
                    <a:cubicBezTo>
                      <a:pt x="470" y="688"/>
                      <a:pt x="473" y="685"/>
                      <a:pt x="477" y="682"/>
                    </a:cubicBezTo>
                    <a:cubicBezTo>
                      <a:pt x="695" y="682"/>
                      <a:pt x="695" y="682"/>
                      <a:pt x="695" y="682"/>
                    </a:cubicBezTo>
                    <a:cubicBezTo>
                      <a:pt x="717" y="682"/>
                      <a:pt x="739" y="682"/>
                      <a:pt x="761" y="677"/>
                    </a:cubicBezTo>
                    <a:cubicBezTo>
                      <a:pt x="813" y="667"/>
                      <a:pt x="860" y="628"/>
                      <a:pt x="881" y="580"/>
                    </a:cubicBezTo>
                    <a:cubicBezTo>
                      <a:pt x="893" y="553"/>
                      <a:pt x="896" y="525"/>
                      <a:pt x="896" y="495"/>
                    </a:cubicBezTo>
                    <a:cubicBezTo>
                      <a:pt x="896" y="183"/>
                      <a:pt x="896" y="183"/>
                      <a:pt x="896" y="183"/>
                    </a:cubicBezTo>
                    <a:cubicBezTo>
                      <a:pt x="897" y="180"/>
                      <a:pt x="897" y="177"/>
                      <a:pt x="897" y="175"/>
                    </a:cubicBezTo>
                    <a:cubicBezTo>
                      <a:pt x="895" y="79"/>
                      <a:pt x="818" y="2"/>
                      <a:pt x="723" y="1"/>
                    </a:cubicBezTo>
                    <a:close/>
                    <a:moveTo>
                      <a:pt x="735" y="597"/>
                    </a:moveTo>
                    <a:cubicBezTo>
                      <a:pt x="741" y="597"/>
                      <a:pt x="729" y="598"/>
                      <a:pt x="733" y="597"/>
                    </a:cubicBezTo>
                    <a:moveTo>
                      <a:pt x="678" y="280"/>
                    </a:moveTo>
                    <a:cubicBezTo>
                      <a:pt x="712" y="280"/>
                      <a:pt x="738" y="304"/>
                      <a:pt x="745" y="336"/>
                    </a:cubicBezTo>
                    <a:cubicBezTo>
                      <a:pt x="746" y="340"/>
                      <a:pt x="747" y="344"/>
                      <a:pt x="746" y="348"/>
                    </a:cubicBezTo>
                    <a:cubicBezTo>
                      <a:pt x="747" y="353"/>
                      <a:pt x="746" y="358"/>
                      <a:pt x="744" y="363"/>
                    </a:cubicBezTo>
                    <a:cubicBezTo>
                      <a:pt x="737" y="394"/>
                      <a:pt x="711" y="418"/>
                      <a:pt x="676" y="417"/>
                    </a:cubicBezTo>
                    <a:cubicBezTo>
                      <a:pt x="640" y="416"/>
                      <a:pt x="609" y="385"/>
                      <a:pt x="609" y="348"/>
                    </a:cubicBezTo>
                    <a:cubicBezTo>
                      <a:pt x="610" y="311"/>
                      <a:pt x="641" y="280"/>
                      <a:pt x="678" y="280"/>
                    </a:cubicBezTo>
                    <a:close/>
                    <a:moveTo>
                      <a:pt x="450" y="280"/>
                    </a:moveTo>
                    <a:cubicBezTo>
                      <a:pt x="484" y="280"/>
                      <a:pt x="510" y="304"/>
                      <a:pt x="516" y="336"/>
                    </a:cubicBezTo>
                    <a:cubicBezTo>
                      <a:pt x="517" y="340"/>
                      <a:pt x="518" y="344"/>
                      <a:pt x="518" y="348"/>
                    </a:cubicBezTo>
                    <a:cubicBezTo>
                      <a:pt x="518" y="353"/>
                      <a:pt x="517" y="358"/>
                      <a:pt x="516" y="362"/>
                    </a:cubicBezTo>
                    <a:cubicBezTo>
                      <a:pt x="508" y="393"/>
                      <a:pt x="482" y="418"/>
                      <a:pt x="448" y="417"/>
                    </a:cubicBezTo>
                    <a:cubicBezTo>
                      <a:pt x="412" y="415"/>
                      <a:pt x="380" y="385"/>
                      <a:pt x="381" y="348"/>
                    </a:cubicBezTo>
                    <a:cubicBezTo>
                      <a:pt x="382" y="311"/>
                      <a:pt x="412" y="280"/>
                      <a:pt x="450" y="280"/>
                    </a:cubicBezTo>
                    <a:close/>
                    <a:moveTo>
                      <a:pt x="153" y="348"/>
                    </a:moveTo>
                    <a:cubicBezTo>
                      <a:pt x="153" y="311"/>
                      <a:pt x="183" y="280"/>
                      <a:pt x="221" y="280"/>
                    </a:cubicBezTo>
                    <a:cubicBezTo>
                      <a:pt x="255" y="280"/>
                      <a:pt x="281" y="304"/>
                      <a:pt x="288" y="336"/>
                    </a:cubicBezTo>
                    <a:cubicBezTo>
                      <a:pt x="289" y="340"/>
                      <a:pt x="290" y="344"/>
                      <a:pt x="289" y="348"/>
                    </a:cubicBezTo>
                    <a:cubicBezTo>
                      <a:pt x="290" y="353"/>
                      <a:pt x="289" y="358"/>
                      <a:pt x="287" y="363"/>
                    </a:cubicBezTo>
                    <a:cubicBezTo>
                      <a:pt x="280" y="394"/>
                      <a:pt x="254" y="418"/>
                      <a:pt x="219" y="417"/>
                    </a:cubicBezTo>
                    <a:cubicBezTo>
                      <a:pt x="184" y="415"/>
                      <a:pt x="152" y="385"/>
                      <a:pt x="153" y="34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337FCE77-A08D-4580-A35B-90F155AF0A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3644566" y="2854413"/>
                <a:ext cx="429482" cy="417910"/>
              </a:xfrm>
              <a:custGeom>
                <a:avLst/>
                <a:gdLst>
                  <a:gd name="T0" fmla="*/ 723 w 897"/>
                  <a:gd name="T1" fmla="*/ 1 h 871"/>
                  <a:gd name="T2" fmla="*/ 631 w 897"/>
                  <a:gd name="T3" fmla="*/ 0 h 871"/>
                  <a:gd name="T4" fmla="*/ 276 w 897"/>
                  <a:gd name="T5" fmla="*/ 0 h 871"/>
                  <a:gd name="T6" fmla="*/ 178 w 897"/>
                  <a:gd name="T7" fmla="*/ 1 h 871"/>
                  <a:gd name="T8" fmla="*/ 3 w 897"/>
                  <a:gd name="T9" fmla="*/ 159 h 871"/>
                  <a:gd name="T10" fmla="*/ 2 w 897"/>
                  <a:gd name="T11" fmla="*/ 200 h 871"/>
                  <a:gd name="T12" fmla="*/ 2 w 897"/>
                  <a:gd name="T13" fmla="*/ 453 h 871"/>
                  <a:gd name="T14" fmla="*/ 30 w 897"/>
                  <a:gd name="T15" fmla="*/ 601 h 871"/>
                  <a:gd name="T16" fmla="*/ 159 w 897"/>
                  <a:gd name="T17" fmla="*/ 680 h 871"/>
                  <a:gd name="T18" fmla="*/ 222 w 897"/>
                  <a:gd name="T19" fmla="*/ 682 h 871"/>
                  <a:gd name="T20" fmla="*/ 222 w 897"/>
                  <a:gd name="T21" fmla="*/ 818 h 871"/>
                  <a:gd name="T22" fmla="*/ 293 w 897"/>
                  <a:gd name="T23" fmla="*/ 848 h 871"/>
                  <a:gd name="T24" fmla="*/ 466 w 897"/>
                  <a:gd name="T25" fmla="*/ 691 h 871"/>
                  <a:gd name="T26" fmla="*/ 477 w 897"/>
                  <a:gd name="T27" fmla="*/ 682 h 871"/>
                  <a:gd name="T28" fmla="*/ 695 w 897"/>
                  <a:gd name="T29" fmla="*/ 682 h 871"/>
                  <a:gd name="T30" fmla="*/ 761 w 897"/>
                  <a:gd name="T31" fmla="*/ 677 h 871"/>
                  <a:gd name="T32" fmla="*/ 881 w 897"/>
                  <a:gd name="T33" fmla="*/ 580 h 871"/>
                  <a:gd name="T34" fmla="*/ 896 w 897"/>
                  <a:gd name="T35" fmla="*/ 495 h 871"/>
                  <a:gd name="T36" fmla="*/ 896 w 897"/>
                  <a:gd name="T37" fmla="*/ 183 h 871"/>
                  <a:gd name="T38" fmla="*/ 897 w 897"/>
                  <a:gd name="T39" fmla="*/ 175 h 871"/>
                  <a:gd name="T40" fmla="*/ 723 w 897"/>
                  <a:gd name="T41" fmla="*/ 1 h 871"/>
                  <a:gd name="T42" fmla="*/ 735 w 897"/>
                  <a:gd name="T43" fmla="*/ 597 h 871"/>
                  <a:gd name="T44" fmla="*/ 733 w 897"/>
                  <a:gd name="T45" fmla="*/ 597 h 871"/>
                  <a:gd name="T46" fmla="*/ 678 w 897"/>
                  <a:gd name="T47" fmla="*/ 280 h 871"/>
                  <a:gd name="T48" fmla="*/ 745 w 897"/>
                  <a:gd name="T49" fmla="*/ 336 h 871"/>
                  <a:gd name="T50" fmla="*/ 746 w 897"/>
                  <a:gd name="T51" fmla="*/ 348 h 871"/>
                  <a:gd name="T52" fmla="*/ 744 w 897"/>
                  <a:gd name="T53" fmla="*/ 363 h 871"/>
                  <a:gd name="T54" fmla="*/ 676 w 897"/>
                  <a:gd name="T55" fmla="*/ 417 h 871"/>
                  <a:gd name="T56" fmla="*/ 609 w 897"/>
                  <a:gd name="T57" fmla="*/ 348 h 871"/>
                  <a:gd name="T58" fmla="*/ 678 w 897"/>
                  <a:gd name="T59" fmla="*/ 280 h 871"/>
                  <a:gd name="T60" fmla="*/ 450 w 897"/>
                  <a:gd name="T61" fmla="*/ 280 h 871"/>
                  <a:gd name="T62" fmla="*/ 516 w 897"/>
                  <a:gd name="T63" fmla="*/ 336 h 871"/>
                  <a:gd name="T64" fmla="*/ 518 w 897"/>
                  <a:gd name="T65" fmla="*/ 348 h 871"/>
                  <a:gd name="T66" fmla="*/ 516 w 897"/>
                  <a:gd name="T67" fmla="*/ 362 h 871"/>
                  <a:gd name="T68" fmla="*/ 448 w 897"/>
                  <a:gd name="T69" fmla="*/ 417 h 871"/>
                  <a:gd name="T70" fmla="*/ 381 w 897"/>
                  <a:gd name="T71" fmla="*/ 348 h 871"/>
                  <a:gd name="T72" fmla="*/ 450 w 897"/>
                  <a:gd name="T73" fmla="*/ 280 h 871"/>
                  <a:gd name="T74" fmla="*/ 153 w 897"/>
                  <a:gd name="T75" fmla="*/ 348 h 871"/>
                  <a:gd name="T76" fmla="*/ 221 w 897"/>
                  <a:gd name="T77" fmla="*/ 280 h 871"/>
                  <a:gd name="T78" fmla="*/ 288 w 897"/>
                  <a:gd name="T79" fmla="*/ 336 h 871"/>
                  <a:gd name="T80" fmla="*/ 289 w 897"/>
                  <a:gd name="T81" fmla="*/ 348 h 871"/>
                  <a:gd name="T82" fmla="*/ 287 w 897"/>
                  <a:gd name="T83" fmla="*/ 363 h 871"/>
                  <a:gd name="T84" fmla="*/ 219 w 897"/>
                  <a:gd name="T85" fmla="*/ 417 h 871"/>
                  <a:gd name="T86" fmla="*/ 153 w 897"/>
                  <a:gd name="T87" fmla="*/ 348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97" h="871">
                    <a:moveTo>
                      <a:pt x="723" y="1"/>
                    </a:moveTo>
                    <a:cubicBezTo>
                      <a:pt x="692" y="1"/>
                      <a:pt x="661" y="0"/>
                      <a:pt x="631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243" y="0"/>
                      <a:pt x="211" y="1"/>
                      <a:pt x="178" y="1"/>
                    </a:cubicBezTo>
                    <a:cubicBezTo>
                      <a:pt x="87" y="1"/>
                      <a:pt x="13" y="69"/>
                      <a:pt x="3" y="159"/>
                    </a:cubicBezTo>
                    <a:cubicBezTo>
                      <a:pt x="2" y="173"/>
                      <a:pt x="2" y="187"/>
                      <a:pt x="2" y="200"/>
                    </a:cubicBezTo>
                    <a:cubicBezTo>
                      <a:pt x="2" y="453"/>
                      <a:pt x="2" y="453"/>
                      <a:pt x="2" y="453"/>
                    </a:cubicBezTo>
                    <a:cubicBezTo>
                      <a:pt x="2" y="505"/>
                      <a:pt x="0" y="556"/>
                      <a:pt x="30" y="601"/>
                    </a:cubicBezTo>
                    <a:cubicBezTo>
                      <a:pt x="59" y="646"/>
                      <a:pt x="106" y="674"/>
                      <a:pt x="159" y="680"/>
                    </a:cubicBezTo>
                    <a:cubicBezTo>
                      <a:pt x="180" y="683"/>
                      <a:pt x="201" y="682"/>
                      <a:pt x="222" y="682"/>
                    </a:cubicBezTo>
                    <a:cubicBezTo>
                      <a:pt x="222" y="818"/>
                      <a:pt x="222" y="818"/>
                      <a:pt x="222" y="818"/>
                    </a:cubicBezTo>
                    <a:cubicBezTo>
                      <a:pt x="222" y="856"/>
                      <a:pt x="266" y="871"/>
                      <a:pt x="293" y="848"/>
                    </a:cubicBezTo>
                    <a:cubicBezTo>
                      <a:pt x="351" y="795"/>
                      <a:pt x="408" y="743"/>
                      <a:pt x="466" y="691"/>
                    </a:cubicBezTo>
                    <a:cubicBezTo>
                      <a:pt x="470" y="688"/>
                      <a:pt x="473" y="685"/>
                      <a:pt x="477" y="682"/>
                    </a:cubicBezTo>
                    <a:cubicBezTo>
                      <a:pt x="695" y="682"/>
                      <a:pt x="695" y="682"/>
                      <a:pt x="695" y="682"/>
                    </a:cubicBezTo>
                    <a:cubicBezTo>
                      <a:pt x="717" y="682"/>
                      <a:pt x="739" y="682"/>
                      <a:pt x="761" y="677"/>
                    </a:cubicBezTo>
                    <a:cubicBezTo>
                      <a:pt x="813" y="667"/>
                      <a:pt x="860" y="628"/>
                      <a:pt x="881" y="580"/>
                    </a:cubicBezTo>
                    <a:cubicBezTo>
                      <a:pt x="893" y="553"/>
                      <a:pt x="896" y="525"/>
                      <a:pt x="896" y="495"/>
                    </a:cubicBezTo>
                    <a:cubicBezTo>
                      <a:pt x="896" y="183"/>
                      <a:pt x="896" y="183"/>
                      <a:pt x="896" y="183"/>
                    </a:cubicBezTo>
                    <a:cubicBezTo>
                      <a:pt x="897" y="180"/>
                      <a:pt x="897" y="177"/>
                      <a:pt x="897" y="175"/>
                    </a:cubicBezTo>
                    <a:cubicBezTo>
                      <a:pt x="895" y="79"/>
                      <a:pt x="818" y="2"/>
                      <a:pt x="723" y="1"/>
                    </a:cubicBezTo>
                    <a:close/>
                    <a:moveTo>
                      <a:pt x="735" y="597"/>
                    </a:moveTo>
                    <a:cubicBezTo>
                      <a:pt x="741" y="597"/>
                      <a:pt x="729" y="598"/>
                      <a:pt x="733" y="597"/>
                    </a:cubicBezTo>
                    <a:moveTo>
                      <a:pt x="678" y="280"/>
                    </a:moveTo>
                    <a:cubicBezTo>
                      <a:pt x="712" y="280"/>
                      <a:pt x="738" y="304"/>
                      <a:pt x="745" y="336"/>
                    </a:cubicBezTo>
                    <a:cubicBezTo>
                      <a:pt x="746" y="340"/>
                      <a:pt x="747" y="344"/>
                      <a:pt x="746" y="348"/>
                    </a:cubicBezTo>
                    <a:cubicBezTo>
                      <a:pt x="747" y="353"/>
                      <a:pt x="746" y="358"/>
                      <a:pt x="744" y="363"/>
                    </a:cubicBezTo>
                    <a:cubicBezTo>
                      <a:pt x="737" y="394"/>
                      <a:pt x="711" y="418"/>
                      <a:pt x="676" y="417"/>
                    </a:cubicBezTo>
                    <a:cubicBezTo>
                      <a:pt x="640" y="416"/>
                      <a:pt x="609" y="385"/>
                      <a:pt x="609" y="348"/>
                    </a:cubicBezTo>
                    <a:cubicBezTo>
                      <a:pt x="610" y="311"/>
                      <a:pt x="641" y="280"/>
                      <a:pt x="678" y="280"/>
                    </a:cubicBezTo>
                    <a:close/>
                    <a:moveTo>
                      <a:pt x="450" y="280"/>
                    </a:moveTo>
                    <a:cubicBezTo>
                      <a:pt x="484" y="280"/>
                      <a:pt x="510" y="304"/>
                      <a:pt x="516" y="336"/>
                    </a:cubicBezTo>
                    <a:cubicBezTo>
                      <a:pt x="517" y="340"/>
                      <a:pt x="518" y="344"/>
                      <a:pt x="518" y="348"/>
                    </a:cubicBezTo>
                    <a:cubicBezTo>
                      <a:pt x="518" y="353"/>
                      <a:pt x="517" y="358"/>
                      <a:pt x="516" y="362"/>
                    </a:cubicBezTo>
                    <a:cubicBezTo>
                      <a:pt x="508" y="393"/>
                      <a:pt x="482" y="418"/>
                      <a:pt x="448" y="417"/>
                    </a:cubicBezTo>
                    <a:cubicBezTo>
                      <a:pt x="412" y="415"/>
                      <a:pt x="380" y="385"/>
                      <a:pt x="381" y="348"/>
                    </a:cubicBezTo>
                    <a:cubicBezTo>
                      <a:pt x="382" y="311"/>
                      <a:pt x="412" y="280"/>
                      <a:pt x="450" y="280"/>
                    </a:cubicBezTo>
                    <a:close/>
                    <a:moveTo>
                      <a:pt x="153" y="348"/>
                    </a:moveTo>
                    <a:cubicBezTo>
                      <a:pt x="153" y="311"/>
                      <a:pt x="183" y="280"/>
                      <a:pt x="221" y="280"/>
                    </a:cubicBezTo>
                    <a:cubicBezTo>
                      <a:pt x="255" y="280"/>
                      <a:pt x="281" y="304"/>
                      <a:pt x="288" y="336"/>
                    </a:cubicBezTo>
                    <a:cubicBezTo>
                      <a:pt x="289" y="340"/>
                      <a:pt x="290" y="344"/>
                      <a:pt x="289" y="348"/>
                    </a:cubicBezTo>
                    <a:cubicBezTo>
                      <a:pt x="290" y="353"/>
                      <a:pt x="289" y="358"/>
                      <a:pt x="287" y="363"/>
                    </a:cubicBezTo>
                    <a:cubicBezTo>
                      <a:pt x="280" y="394"/>
                      <a:pt x="254" y="418"/>
                      <a:pt x="219" y="417"/>
                    </a:cubicBezTo>
                    <a:cubicBezTo>
                      <a:pt x="184" y="415"/>
                      <a:pt x="152" y="385"/>
                      <a:pt x="153" y="34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77" name="Freeform 5">
            <a:extLst>
              <a:ext uri="{FF2B5EF4-FFF2-40B4-BE49-F238E27FC236}">
                <a16:creationId xmlns:a16="http://schemas.microsoft.com/office/drawing/2014/main" id="{0C01DFC3-366F-4327-A3FF-07DF413C5CCB}"/>
              </a:ext>
            </a:extLst>
          </p:cNvPr>
          <p:cNvSpPr>
            <a:spLocks noEditPoints="1"/>
          </p:cNvSpPr>
          <p:nvPr/>
        </p:nvSpPr>
        <p:spPr bwMode="auto">
          <a:xfrm>
            <a:off x="4408698" y="1691328"/>
            <a:ext cx="361720" cy="339017"/>
          </a:xfrm>
          <a:custGeom>
            <a:avLst/>
            <a:gdLst>
              <a:gd name="T0" fmla="*/ 270 w 2400"/>
              <a:gd name="T1" fmla="*/ 1393 h 2253"/>
              <a:gd name="T2" fmla="*/ 346 w 2400"/>
              <a:gd name="T3" fmla="*/ 1266 h 2253"/>
              <a:gd name="T4" fmla="*/ 461 w 2400"/>
              <a:gd name="T5" fmla="*/ 1333 h 2253"/>
              <a:gd name="T6" fmla="*/ 650 w 2400"/>
              <a:gd name="T7" fmla="*/ 1767 h 2253"/>
              <a:gd name="T8" fmla="*/ 510 w 2400"/>
              <a:gd name="T9" fmla="*/ 1783 h 2253"/>
              <a:gd name="T10" fmla="*/ 1899 w 2400"/>
              <a:gd name="T11" fmla="*/ 1775 h 2253"/>
              <a:gd name="T12" fmla="*/ 2065 w 2400"/>
              <a:gd name="T13" fmla="*/ 1268 h 2253"/>
              <a:gd name="T14" fmla="*/ 2055 w 2400"/>
              <a:gd name="T15" fmla="*/ 1266 h 2253"/>
              <a:gd name="T16" fmla="*/ 1757 w 2400"/>
              <a:gd name="T17" fmla="*/ 1633 h 2253"/>
              <a:gd name="T18" fmla="*/ 1898 w 2400"/>
              <a:gd name="T19" fmla="*/ 1775 h 2253"/>
              <a:gd name="T20" fmla="*/ 1491 w 2400"/>
              <a:gd name="T21" fmla="*/ 268 h 2253"/>
              <a:gd name="T22" fmla="*/ 1420 w 2400"/>
              <a:gd name="T23" fmla="*/ 136 h 2253"/>
              <a:gd name="T24" fmla="*/ 904 w 2400"/>
              <a:gd name="T25" fmla="*/ 256 h 2253"/>
              <a:gd name="T26" fmla="*/ 1375 w 2400"/>
              <a:gd name="T27" fmla="*/ 332 h 2253"/>
              <a:gd name="T28" fmla="*/ 1711 w 2400"/>
              <a:gd name="T29" fmla="*/ 264 h 2253"/>
              <a:gd name="T30" fmla="*/ 2239 w 2400"/>
              <a:gd name="T31" fmla="*/ 265 h 2253"/>
              <a:gd name="T32" fmla="*/ 1975 w 2400"/>
              <a:gd name="T33" fmla="*/ 1 h 2253"/>
              <a:gd name="T34" fmla="*/ 2123 w 2400"/>
              <a:gd name="T35" fmla="*/ 592 h 2253"/>
              <a:gd name="T36" fmla="*/ 1950 w 2400"/>
              <a:gd name="T37" fmla="*/ 744 h 2253"/>
              <a:gd name="T38" fmla="*/ 1828 w 2400"/>
              <a:gd name="T39" fmla="*/ 593 h 2253"/>
              <a:gd name="T40" fmla="*/ 1551 w 2400"/>
              <a:gd name="T41" fmla="*/ 890 h 2253"/>
              <a:gd name="T42" fmla="*/ 1627 w 2400"/>
              <a:gd name="T43" fmla="*/ 1042 h 2253"/>
              <a:gd name="T44" fmla="*/ 2323 w 2400"/>
              <a:gd name="T45" fmla="*/ 1042 h 2253"/>
              <a:gd name="T46" fmla="*/ 2400 w 2400"/>
              <a:gd name="T47" fmla="*/ 965 h 2253"/>
              <a:gd name="T48" fmla="*/ 2167 w 2400"/>
              <a:gd name="T49" fmla="*/ 579 h 2253"/>
              <a:gd name="T50" fmla="*/ 425 w 2400"/>
              <a:gd name="T51" fmla="*/ 528 h 2253"/>
              <a:gd name="T52" fmla="*/ 425 w 2400"/>
              <a:gd name="T53" fmla="*/ 0 h 2253"/>
              <a:gd name="T54" fmla="*/ 161 w 2400"/>
              <a:gd name="T55" fmla="*/ 264 h 2253"/>
              <a:gd name="T56" fmla="*/ 77 w 2400"/>
              <a:gd name="T57" fmla="*/ 1042 h 2253"/>
              <a:gd name="T58" fmla="*/ 849 w 2400"/>
              <a:gd name="T59" fmla="*/ 966 h 2253"/>
              <a:gd name="T60" fmla="*/ 849 w 2400"/>
              <a:gd name="T61" fmla="*/ 890 h 2253"/>
              <a:gd name="T62" fmla="*/ 572 w 2400"/>
              <a:gd name="T63" fmla="*/ 592 h 2253"/>
              <a:gd name="T64" fmla="*/ 400 w 2400"/>
              <a:gd name="T65" fmla="*/ 744 h 2253"/>
              <a:gd name="T66" fmla="*/ 277 w 2400"/>
              <a:gd name="T67" fmla="*/ 593 h 2253"/>
              <a:gd name="T68" fmla="*/ 0 w 2400"/>
              <a:gd name="T69" fmla="*/ 890 h 2253"/>
              <a:gd name="T70" fmla="*/ 77 w 2400"/>
              <a:gd name="T71" fmla="*/ 1042 h 2253"/>
              <a:gd name="T72" fmla="*/ 936 w 2400"/>
              <a:gd name="T73" fmla="*/ 1477 h 2253"/>
              <a:gd name="T74" fmla="*/ 1464 w 2400"/>
              <a:gd name="T75" fmla="*/ 1477 h 2253"/>
              <a:gd name="T76" fmla="*/ 1200 w 2400"/>
              <a:gd name="T77" fmla="*/ 1212 h 2253"/>
              <a:gd name="T78" fmla="*/ 776 w 2400"/>
              <a:gd name="T79" fmla="*/ 2102 h 2253"/>
              <a:gd name="T80" fmla="*/ 852 w 2400"/>
              <a:gd name="T81" fmla="*/ 2253 h 2253"/>
              <a:gd name="T82" fmla="*/ 1624 w 2400"/>
              <a:gd name="T83" fmla="*/ 2177 h 2253"/>
              <a:gd name="T84" fmla="*/ 1624 w 2400"/>
              <a:gd name="T85" fmla="*/ 2102 h 2253"/>
              <a:gd name="T86" fmla="*/ 1348 w 2400"/>
              <a:gd name="T87" fmla="*/ 1804 h 2253"/>
              <a:gd name="T88" fmla="*/ 1175 w 2400"/>
              <a:gd name="T89" fmla="*/ 1956 h 2253"/>
              <a:gd name="T90" fmla="*/ 1053 w 2400"/>
              <a:gd name="T91" fmla="*/ 1805 h 2253"/>
              <a:gd name="T92" fmla="*/ 776 w 2400"/>
              <a:gd name="T93" fmla="*/ 2102 h 2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400" h="2253">
                <a:moveTo>
                  <a:pt x="501" y="1775"/>
                </a:moveTo>
                <a:cubicBezTo>
                  <a:pt x="396" y="1667"/>
                  <a:pt x="317" y="1536"/>
                  <a:pt x="270" y="1393"/>
                </a:cubicBezTo>
                <a:cubicBezTo>
                  <a:pt x="253" y="1341"/>
                  <a:pt x="283" y="1285"/>
                  <a:pt x="335" y="1268"/>
                </a:cubicBezTo>
                <a:cubicBezTo>
                  <a:pt x="339" y="1267"/>
                  <a:pt x="342" y="1266"/>
                  <a:pt x="346" y="1266"/>
                </a:cubicBezTo>
                <a:cubicBezTo>
                  <a:pt x="346" y="1266"/>
                  <a:pt x="346" y="1266"/>
                  <a:pt x="346" y="1266"/>
                </a:cubicBezTo>
                <a:cubicBezTo>
                  <a:pt x="396" y="1255"/>
                  <a:pt x="445" y="1285"/>
                  <a:pt x="461" y="1333"/>
                </a:cubicBezTo>
                <a:cubicBezTo>
                  <a:pt x="498" y="1446"/>
                  <a:pt x="561" y="1549"/>
                  <a:pt x="644" y="1633"/>
                </a:cubicBezTo>
                <a:cubicBezTo>
                  <a:pt x="679" y="1670"/>
                  <a:pt x="682" y="1727"/>
                  <a:pt x="650" y="1767"/>
                </a:cubicBezTo>
                <a:cubicBezTo>
                  <a:pt x="650" y="1767"/>
                  <a:pt x="650" y="1767"/>
                  <a:pt x="650" y="1767"/>
                </a:cubicBezTo>
                <a:cubicBezTo>
                  <a:pt x="616" y="1810"/>
                  <a:pt x="553" y="1817"/>
                  <a:pt x="510" y="1783"/>
                </a:cubicBezTo>
                <a:cubicBezTo>
                  <a:pt x="507" y="1780"/>
                  <a:pt x="504" y="1778"/>
                  <a:pt x="501" y="1775"/>
                </a:cubicBezTo>
                <a:close/>
                <a:moveTo>
                  <a:pt x="1899" y="1775"/>
                </a:moveTo>
                <a:cubicBezTo>
                  <a:pt x="2004" y="1667"/>
                  <a:pt x="2083" y="1536"/>
                  <a:pt x="2130" y="1393"/>
                </a:cubicBezTo>
                <a:cubicBezTo>
                  <a:pt x="2147" y="1341"/>
                  <a:pt x="2117" y="1285"/>
                  <a:pt x="2065" y="1268"/>
                </a:cubicBezTo>
                <a:cubicBezTo>
                  <a:pt x="2062" y="1267"/>
                  <a:pt x="2058" y="1266"/>
                  <a:pt x="2055" y="1266"/>
                </a:cubicBezTo>
                <a:cubicBezTo>
                  <a:pt x="2055" y="1266"/>
                  <a:pt x="2055" y="1266"/>
                  <a:pt x="2055" y="1266"/>
                </a:cubicBezTo>
                <a:cubicBezTo>
                  <a:pt x="2005" y="1255"/>
                  <a:pt x="1955" y="1285"/>
                  <a:pt x="1939" y="1333"/>
                </a:cubicBezTo>
                <a:cubicBezTo>
                  <a:pt x="1902" y="1446"/>
                  <a:pt x="1840" y="1549"/>
                  <a:pt x="1757" y="1633"/>
                </a:cubicBezTo>
                <a:cubicBezTo>
                  <a:pt x="1718" y="1673"/>
                  <a:pt x="1717" y="1736"/>
                  <a:pt x="1757" y="1775"/>
                </a:cubicBezTo>
                <a:cubicBezTo>
                  <a:pt x="1796" y="1814"/>
                  <a:pt x="1859" y="1814"/>
                  <a:pt x="1898" y="1775"/>
                </a:cubicBezTo>
                <a:lnTo>
                  <a:pt x="1899" y="1775"/>
                </a:lnTo>
                <a:close/>
                <a:moveTo>
                  <a:pt x="1491" y="268"/>
                </a:moveTo>
                <a:cubicBezTo>
                  <a:pt x="1510" y="215"/>
                  <a:pt x="1483" y="158"/>
                  <a:pt x="1431" y="139"/>
                </a:cubicBezTo>
                <a:cubicBezTo>
                  <a:pt x="1427" y="138"/>
                  <a:pt x="1424" y="137"/>
                  <a:pt x="1420" y="136"/>
                </a:cubicBezTo>
                <a:cubicBezTo>
                  <a:pt x="1275" y="103"/>
                  <a:pt x="1125" y="103"/>
                  <a:pt x="980" y="136"/>
                </a:cubicBezTo>
                <a:cubicBezTo>
                  <a:pt x="926" y="149"/>
                  <a:pt x="892" y="202"/>
                  <a:pt x="904" y="256"/>
                </a:cubicBezTo>
                <a:cubicBezTo>
                  <a:pt x="916" y="311"/>
                  <a:pt x="970" y="344"/>
                  <a:pt x="1024" y="332"/>
                </a:cubicBezTo>
                <a:cubicBezTo>
                  <a:pt x="1140" y="306"/>
                  <a:pt x="1259" y="306"/>
                  <a:pt x="1375" y="332"/>
                </a:cubicBezTo>
                <a:cubicBezTo>
                  <a:pt x="1424" y="344"/>
                  <a:pt x="1474" y="316"/>
                  <a:pt x="1491" y="268"/>
                </a:cubicBezTo>
                <a:close/>
                <a:moveTo>
                  <a:pt x="1711" y="264"/>
                </a:moveTo>
                <a:cubicBezTo>
                  <a:pt x="1711" y="410"/>
                  <a:pt x="1829" y="528"/>
                  <a:pt x="1975" y="528"/>
                </a:cubicBezTo>
                <a:cubicBezTo>
                  <a:pt x="2120" y="528"/>
                  <a:pt x="2238" y="411"/>
                  <a:pt x="2239" y="265"/>
                </a:cubicBezTo>
                <a:cubicBezTo>
                  <a:pt x="2239" y="119"/>
                  <a:pt x="2121" y="1"/>
                  <a:pt x="1976" y="1"/>
                </a:cubicBezTo>
                <a:cubicBezTo>
                  <a:pt x="1975" y="1"/>
                  <a:pt x="1975" y="1"/>
                  <a:pt x="1975" y="1"/>
                </a:cubicBezTo>
                <a:cubicBezTo>
                  <a:pt x="1830" y="1"/>
                  <a:pt x="1712" y="119"/>
                  <a:pt x="1711" y="264"/>
                </a:cubicBezTo>
                <a:close/>
                <a:moveTo>
                  <a:pt x="2123" y="592"/>
                </a:moveTo>
                <a:cubicBezTo>
                  <a:pt x="2006" y="738"/>
                  <a:pt x="2006" y="738"/>
                  <a:pt x="2006" y="738"/>
                </a:cubicBezTo>
                <a:cubicBezTo>
                  <a:pt x="1993" y="755"/>
                  <a:pt x="1968" y="758"/>
                  <a:pt x="1950" y="744"/>
                </a:cubicBezTo>
                <a:cubicBezTo>
                  <a:pt x="1948" y="742"/>
                  <a:pt x="1946" y="740"/>
                  <a:pt x="1944" y="738"/>
                </a:cubicBezTo>
                <a:cubicBezTo>
                  <a:pt x="1828" y="593"/>
                  <a:pt x="1828" y="593"/>
                  <a:pt x="1828" y="593"/>
                </a:cubicBezTo>
                <a:cubicBezTo>
                  <a:pt x="1817" y="579"/>
                  <a:pt x="1799" y="574"/>
                  <a:pt x="1783" y="579"/>
                </a:cubicBezTo>
                <a:cubicBezTo>
                  <a:pt x="1645" y="620"/>
                  <a:pt x="1551" y="746"/>
                  <a:pt x="1551" y="890"/>
                </a:cubicBezTo>
                <a:cubicBezTo>
                  <a:pt x="1551" y="965"/>
                  <a:pt x="1551" y="965"/>
                  <a:pt x="1551" y="965"/>
                </a:cubicBezTo>
                <a:cubicBezTo>
                  <a:pt x="1551" y="1007"/>
                  <a:pt x="1585" y="1042"/>
                  <a:pt x="1627" y="1042"/>
                </a:cubicBezTo>
                <a:cubicBezTo>
                  <a:pt x="1627" y="1042"/>
                  <a:pt x="1627" y="1042"/>
                  <a:pt x="1627" y="1042"/>
                </a:cubicBezTo>
                <a:cubicBezTo>
                  <a:pt x="2323" y="1042"/>
                  <a:pt x="2323" y="1042"/>
                  <a:pt x="2323" y="1042"/>
                </a:cubicBezTo>
                <a:cubicBezTo>
                  <a:pt x="2365" y="1042"/>
                  <a:pt x="2400" y="1007"/>
                  <a:pt x="2400" y="965"/>
                </a:cubicBezTo>
                <a:cubicBezTo>
                  <a:pt x="2400" y="965"/>
                  <a:pt x="2400" y="965"/>
                  <a:pt x="2400" y="965"/>
                </a:cubicBezTo>
                <a:cubicBezTo>
                  <a:pt x="2400" y="890"/>
                  <a:pt x="2400" y="890"/>
                  <a:pt x="2400" y="890"/>
                </a:cubicBezTo>
                <a:cubicBezTo>
                  <a:pt x="2400" y="746"/>
                  <a:pt x="2305" y="620"/>
                  <a:pt x="2167" y="579"/>
                </a:cubicBezTo>
                <a:cubicBezTo>
                  <a:pt x="2151" y="574"/>
                  <a:pt x="2133" y="579"/>
                  <a:pt x="2123" y="592"/>
                </a:cubicBezTo>
                <a:close/>
                <a:moveTo>
                  <a:pt x="425" y="528"/>
                </a:moveTo>
                <a:cubicBezTo>
                  <a:pt x="571" y="528"/>
                  <a:pt x="689" y="410"/>
                  <a:pt x="689" y="264"/>
                </a:cubicBezTo>
                <a:cubicBezTo>
                  <a:pt x="689" y="118"/>
                  <a:pt x="571" y="0"/>
                  <a:pt x="425" y="0"/>
                </a:cubicBezTo>
                <a:cubicBezTo>
                  <a:pt x="279" y="0"/>
                  <a:pt x="161" y="118"/>
                  <a:pt x="161" y="264"/>
                </a:cubicBezTo>
                <a:cubicBezTo>
                  <a:pt x="161" y="264"/>
                  <a:pt x="161" y="264"/>
                  <a:pt x="161" y="264"/>
                </a:cubicBezTo>
                <a:cubicBezTo>
                  <a:pt x="161" y="410"/>
                  <a:pt x="279" y="528"/>
                  <a:pt x="425" y="528"/>
                </a:cubicBezTo>
                <a:close/>
                <a:moveTo>
                  <a:pt x="77" y="1042"/>
                </a:moveTo>
                <a:cubicBezTo>
                  <a:pt x="773" y="1042"/>
                  <a:pt x="773" y="1042"/>
                  <a:pt x="773" y="1042"/>
                </a:cubicBezTo>
                <a:cubicBezTo>
                  <a:pt x="815" y="1042"/>
                  <a:pt x="849" y="1008"/>
                  <a:pt x="849" y="966"/>
                </a:cubicBezTo>
                <a:cubicBezTo>
                  <a:pt x="849" y="966"/>
                  <a:pt x="849" y="966"/>
                  <a:pt x="849" y="966"/>
                </a:cubicBezTo>
                <a:cubicBezTo>
                  <a:pt x="849" y="890"/>
                  <a:pt x="849" y="890"/>
                  <a:pt x="849" y="890"/>
                </a:cubicBezTo>
                <a:cubicBezTo>
                  <a:pt x="849" y="746"/>
                  <a:pt x="755" y="620"/>
                  <a:pt x="617" y="579"/>
                </a:cubicBezTo>
                <a:cubicBezTo>
                  <a:pt x="601" y="574"/>
                  <a:pt x="583" y="579"/>
                  <a:pt x="572" y="592"/>
                </a:cubicBezTo>
                <a:cubicBezTo>
                  <a:pt x="456" y="738"/>
                  <a:pt x="456" y="738"/>
                  <a:pt x="456" y="738"/>
                </a:cubicBezTo>
                <a:cubicBezTo>
                  <a:pt x="442" y="755"/>
                  <a:pt x="417" y="758"/>
                  <a:pt x="400" y="744"/>
                </a:cubicBezTo>
                <a:cubicBezTo>
                  <a:pt x="398" y="742"/>
                  <a:pt x="396" y="740"/>
                  <a:pt x="394" y="738"/>
                </a:cubicBezTo>
                <a:cubicBezTo>
                  <a:pt x="277" y="593"/>
                  <a:pt x="277" y="593"/>
                  <a:pt x="277" y="593"/>
                </a:cubicBezTo>
                <a:cubicBezTo>
                  <a:pt x="267" y="579"/>
                  <a:pt x="249" y="574"/>
                  <a:pt x="233" y="579"/>
                </a:cubicBezTo>
                <a:cubicBezTo>
                  <a:pt x="95" y="620"/>
                  <a:pt x="1" y="746"/>
                  <a:pt x="0" y="890"/>
                </a:cubicBezTo>
                <a:cubicBezTo>
                  <a:pt x="0" y="965"/>
                  <a:pt x="0" y="965"/>
                  <a:pt x="0" y="965"/>
                </a:cubicBezTo>
                <a:cubicBezTo>
                  <a:pt x="0" y="1007"/>
                  <a:pt x="35" y="1042"/>
                  <a:pt x="77" y="1042"/>
                </a:cubicBezTo>
                <a:close/>
                <a:moveTo>
                  <a:pt x="1200" y="1213"/>
                </a:moveTo>
                <a:cubicBezTo>
                  <a:pt x="1054" y="1213"/>
                  <a:pt x="936" y="1331"/>
                  <a:pt x="936" y="1477"/>
                </a:cubicBezTo>
                <a:cubicBezTo>
                  <a:pt x="936" y="1622"/>
                  <a:pt x="1054" y="1740"/>
                  <a:pt x="1200" y="1740"/>
                </a:cubicBezTo>
                <a:cubicBezTo>
                  <a:pt x="1346" y="1740"/>
                  <a:pt x="1464" y="1622"/>
                  <a:pt x="1464" y="1477"/>
                </a:cubicBezTo>
                <a:cubicBezTo>
                  <a:pt x="1464" y="1477"/>
                  <a:pt x="1464" y="1476"/>
                  <a:pt x="1464" y="1476"/>
                </a:cubicBezTo>
                <a:cubicBezTo>
                  <a:pt x="1464" y="1330"/>
                  <a:pt x="1346" y="1212"/>
                  <a:pt x="1200" y="1212"/>
                </a:cubicBezTo>
                <a:lnTo>
                  <a:pt x="1200" y="1213"/>
                </a:lnTo>
                <a:close/>
                <a:moveTo>
                  <a:pt x="776" y="2102"/>
                </a:moveTo>
                <a:cubicBezTo>
                  <a:pt x="776" y="2178"/>
                  <a:pt x="776" y="2178"/>
                  <a:pt x="776" y="2178"/>
                </a:cubicBezTo>
                <a:cubicBezTo>
                  <a:pt x="776" y="2219"/>
                  <a:pt x="810" y="2253"/>
                  <a:pt x="852" y="2253"/>
                </a:cubicBezTo>
                <a:cubicBezTo>
                  <a:pt x="1548" y="2253"/>
                  <a:pt x="1548" y="2253"/>
                  <a:pt x="1548" y="2253"/>
                </a:cubicBezTo>
                <a:cubicBezTo>
                  <a:pt x="1590" y="2253"/>
                  <a:pt x="1624" y="2219"/>
                  <a:pt x="1624" y="2177"/>
                </a:cubicBezTo>
                <a:cubicBezTo>
                  <a:pt x="1624" y="2177"/>
                  <a:pt x="1624" y="2177"/>
                  <a:pt x="1624" y="2177"/>
                </a:cubicBezTo>
                <a:cubicBezTo>
                  <a:pt x="1624" y="2102"/>
                  <a:pt x="1624" y="2102"/>
                  <a:pt x="1624" y="2102"/>
                </a:cubicBezTo>
                <a:cubicBezTo>
                  <a:pt x="1625" y="1958"/>
                  <a:pt x="1530" y="1832"/>
                  <a:pt x="1392" y="1791"/>
                </a:cubicBezTo>
                <a:cubicBezTo>
                  <a:pt x="1376" y="1786"/>
                  <a:pt x="1358" y="1791"/>
                  <a:pt x="1348" y="1804"/>
                </a:cubicBezTo>
                <a:cubicBezTo>
                  <a:pt x="1231" y="1950"/>
                  <a:pt x="1231" y="1950"/>
                  <a:pt x="1231" y="1950"/>
                </a:cubicBezTo>
                <a:cubicBezTo>
                  <a:pt x="1218" y="1967"/>
                  <a:pt x="1193" y="1970"/>
                  <a:pt x="1175" y="1956"/>
                </a:cubicBezTo>
                <a:cubicBezTo>
                  <a:pt x="1173" y="1954"/>
                  <a:pt x="1171" y="1952"/>
                  <a:pt x="1169" y="1950"/>
                </a:cubicBezTo>
                <a:cubicBezTo>
                  <a:pt x="1053" y="1805"/>
                  <a:pt x="1053" y="1805"/>
                  <a:pt x="1053" y="1805"/>
                </a:cubicBezTo>
                <a:cubicBezTo>
                  <a:pt x="1042" y="1791"/>
                  <a:pt x="1025" y="1786"/>
                  <a:pt x="1009" y="1791"/>
                </a:cubicBezTo>
                <a:cubicBezTo>
                  <a:pt x="871" y="1831"/>
                  <a:pt x="776" y="1958"/>
                  <a:pt x="776" y="210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8" name="Freeform 17">
            <a:extLst>
              <a:ext uri="{FF2B5EF4-FFF2-40B4-BE49-F238E27FC236}">
                <a16:creationId xmlns:a16="http://schemas.microsoft.com/office/drawing/2014/main" id="{37762E03-AFB4-4BEA-B0D3-04A2E162084F}"/>
              </a:ext>
            </a:extLst>
          </p:cNvPr>
          <p:cNvSpPr>
            <a:spLocks noEditPoints="1"/>
          </p:cNvSpPr>
          <p:nvPr/>
        </p:nvSpPr>
        <p:spPr bwMode="auto">
          <a:xfrm>
            <a:off x="4391008" y="2449411"/>
            <a:ext cx="363903" cy="348473"/>
          </a:xfrm>
          <a:custGeom>
            <a:avLst/>
            <a:gdLst>
              <a:gd name="T0" fmla="*/ 98 w 392"/>
              <a:gd name="T1" fmla="*/ 228 h 373"/>
              <a:gd name="T2" fmla="*/ 95 w 392"/>
              <a:gd name="T3" fmla="*/ 273 h 373"/>
              <a:gd name="T4" fmla="*/ 101 w 392"/>
              <a:gd name="T5" fmla="*/ 284 h 373"/>
              <a:gd name="T6" fmla="*/ 108 w 392"/>
              <a:gd name="T7" fmla="*/ 284 h 373"/>
              <a:gd name="T8" fmla="*/ 169 w 392"/>
              <a:gd name="T9" fmla="*/ 229 h 373"/>
              <a:gd name="T10" fmla="*/ 188 w 392"/>
              <a:gd name="T11" fmla="*/ 229 h 373"/>
              <a:gd name="T12" fmla="*/ 302 w 392"/>
              <a:gd name="T13" fmla="*/ 114 h 373"/>
              <a:gd name="T14" fmla="*/ 302 w 392"/>
              <a:gd name="T15" fmla="*/ 114 h 373"/>
              <a:gd name="T16" fmla="*/ 302 w 392"/>
              <a:gd name="T17" fmla="*/ 114 h 373"/>
              <a:gd name="T18" fmla="*/ 188 w 392"/>
              <a:gd name="T19" fmla="*/ 0 h 373"/>
              <a:gd name="T20" fmla="*/ 115 w 392"/>
              <a:gd name="T21" fmla="*/ 0 h 373"/>
              <a:gd name="T22" fmla="*/ 0 w 392"/>
              <a:gd name="T23" fmla="*/ 114 h 373"/>
              <a:gd name="T24" fmla="*/ 0 w 392"/>
              <a:gd name="T25" fmla="*/ 114 h 373"/>
              <a:gd name="T26" fmla="*/ 0 w 392"/>
              <a:gd name="T27" fmla="*/ 114 h 373"/>
              <a:gd name="T28" fmla="*/ 98 w 392"/>
              <a:gd name="T29" fmla="*/ 228 h 373"/>
              <a:gd name="T30" fmla="*/ 197 w 392"/>
              <a:gd name="T31" fmla="*/ 98 h 373"/>
              <a:gd name="T32" fmla="*/ 214 w 392"/>
              <a:gd name="T33" fmla="*/ 114 h 373"/>
              <a:gd name="T34" fmla="*/ 197 w 392"/>
              <a:gd name="T35" fmla="*/ 131 h 373"/>
              <a:gd name="T36" fmla="*/ 181 w 392"/>
              <a:gd name="T37" fmla="*/ 114 h 373"/>
              <a:gd name="T38" fmla="*/ 181 w 392"/>
              <a:gd name="T39" fmla="*/ 114 h 373"/>
              <a:gd name="T40" fmla="*/ 197 w 392"/>
              <a:gd name="T41" fmla="*/ 98 h 373"/>
              <a:gd name="T42" fmla="*/ 151 w 392"/>
              <a:gd name="T43" fmla="*/ 98 h 373"/>
              <a:gd name="T44" fmla="*/ 168 w 392"/>
              <a:gd name="T45" fmla="*/ 114 h 373"/>
              <a:gd name="T46" fmla="*/ 151 w 392"/>
              <a:gd name="T47" fmla="*/ 131 h 373"/>
              <a:gd name="T48" fmla="*/ 135 w 392"/>
              <a:gd name="T49" fmla="*/ 114 h 373"/>
              <a:gd name="T50" fmla="*/ 151 w 392"/>
              <a:gd name="T51" fmla="*/ 98 h 373"/>
              <a:gd name="T52" fmla="*/ 105 w 392"/>
              <a:gd name="T53" fmla="*/ 98 h 373"/>
              <a:gd name="T54" fmla="*/ 122 w 392"/>
              <a:gd name="T55" fmla="*/ 114 h 373"/>
              <a:gd name="T56" fmla="*/ 105 w 392"/>
              <a:gd name="T57" fmla="*/ 131 h 373"/>
              <a:gd name="T58" fmla="*/ 88 w 392"/>
              <a:gd name="T59" fmla="*/ 114 h 373"/>
              <a:gd name="T60" fmla="*/ 105 w 392"/>
              <a:gd name="T61" fmla="*/ 98 h 373"/>
              <a:gd name="T62" fmla="*/ 392 w 392"/>
              <a:gd name="T63" fmla="*/ 227 h 373"/>
              <a:gd name="T64" fmla="*/ 315 w 392"/>
              <a:gd name="T65" fmla="*/ 326 h 373"/>
              <a:gd name="T66" fmla="*/ 318 w 392"/>
              <a:gd name="T67" fmla="*/ 345 h 373"/>
              <a:gd name="T68" fmla="*/ 304 w 392"/>
              <a:gd name="T69" fmla="*/ 371 h 373"/>
              <a:gd name="T70" fmla="*/ 289 w 392"/>
              <a:gd name="T71" fmla="*/ 370 h 373"/>
              <a:gd name="T72" fmla="*/ 240 w 392"/>
              <a:gd name="T73" fmla="*/ 329 h 373"/>
              <a:gd name="T74" fmla="*/ 233 w 392"/>
              <a:gd name="T75" fmla="*/ 329 h 373"/>
              <a:gd name="T76" fmla="*/ 158 w 392"/>
              <a:gd name="T77" fmla="*/ 297 h 373"/>
              <a:gd name="T78" fmla="*/ 162 w 392"/>
              <a:gd name="T79" fmla="*/ 277 h 373"/>
              <a:gd name="T80" fmla="*/ 179 w 392"/>
              <a:gd name="T81" fmla="*/ 278 h 373"/>
              <a:gd name="T82" fmla="*/ 233 w 392"/>
              <a:gd name="T83" fmla="*/ 302 h 373"/>
              <a:gd name="T84" fmla="*/ 248 w 392"/>
              <a:gd name="T85" fmla="*/ 302 h 373"/>
              <a:gd name="T86" fmla="*/ 260 w 392"/>
              <a:gd name="T87" fmla="*/ 309 h 373"/>
              <a:gd name="T88" fmla="*/ 288 w 392"/>
              <a:gd name="T89" fmla="*/ 338 h 373"/>
              <a:gd name="T90" fmla="*/ 289 w 392"/>
              <a:gd name="T91" fmla="*/ 313 h 373"/>
              <a:gd name="T92" fmla="*/ 301 w 392"/>
              <a:gd name="T93" fmla="*/ 301 h 373"/>
              <a:gd name="T94" fmla="*/ 364 w 392"/>
              <a:gd name="T95" fmla="*/ 217 h 373"/>
              <a:gd name="T96" fmla="*/ 326 w 392"/>
              <a:gd name="T97" fmla="*/ 162 h 373"/>
              <a:gd name="T98" fmla="*/ 321 w 392"/>
              <a:gd name="T99" fmla="*/ 143 h 373"/>
              <a:gd name="T100" fmla="*/ 340 w 392"/>
              <a:gd name="T101" fmla="*/ 138 h 373"/>
              <a:gd name="T102" fmla="*/ 392 w 392"/>
              <a:gd name="T103" fmla="*/ 227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92" h="373">
                <a:moveTo>
                  <a:pt x="98" y="228"/>
                </a:moveTo>
                <a:cubicBezTo>
                  <a:pt x="100" y="243"/>
                  <a:pt x="99" y="258"/>
                  <a:pt x="95" y="273"/>
                </a:cubicBezTo>
                <a:cubicBezTo>
                  <a:pt x="94" y="278"/>
                  <a:pt x="96" y="283"/>
                  <a:pt x="101" y="284"/>
                </a:cubicBezTo>
                <a:cubicBezTo>
                  <a:pt x="104" y="285"/>
                  <a:pt x="106" y="285"/>
                  <a:pt x="108" y="284"/>
                </a:cubicBezTo>
                <a:cubicBezTo>
                  <a:pt x="127" y="274"/>
                  <a:pt x="154" y="256"/>
                  <a:pt x="169" y="229"/>
                </a:cubicBezTo>
                <a:cubicBezTo>
                  <a:pt x="188" y="229"/>
                  <a:pt x="188" y="229"/>
                  <a:pt x="188" y="229"/>
                </a:cubicBezTo>
                <a:cubicBezTo>
                  <a:pt x="251" y="229"/>
                  <a:pt x="302" y="178"/>
                  <a:pt x="302" y="114"/>
                </a:cubicBezTo>
                <a:cubicBezTo>
                  <a:pt x="302" y="114"/>
                  <a:pt x="302" y="114"/>
                  <a:pt x="302" y="114"/>
                </a:cubicBezTo>
                <a:cubicBezTo>
                  <a:pt x="302" y="114"/>
                  <a:pt x="302" y="114"/>
                  <a:pt x="302" y="114"/>
                </a:cubicBezTo>
                <a:cubicBezTo>
                  <a:pt x="302" y="51"/>
                  <a:pt x="251" y="0"/>
                  <a:pt x="188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51" y="0"/>
                  <a:pt x="0" y="51"/>
                  <a:pt x="0" y="114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71"/>
                  <a:pt x="42" y="220"/>
                  <a:pt x="98" y="228"/>
                </a:cubicBezTo>
                <a:close/>
                <a:moveTo>
                  <a:pt x="197" y="98"/>
                </a:moveTo>
                <a:cubicBezTo>
                  <a:pt x="207" y="98"/>
                  <a:pt x="214" y="105"/>
                  <a:pt x="214" y="114"/>
                </a:cubicBezTo>
                <a:cubicBezTo>
                  <a:pt x="214" y="124"/>
                  <a:pt x="207" y="131"/>
                  <a:pt x="197" y="131"/>
                </a:cubicBezTo>
                <a:cubicBezTo>
                  <a:pt x="188" y="131"/>
                  <a:pt x="181" y="124"/>
                  <a:pt x="181" y="114"/>
                </a:cubicBezTo>
                <a:cubicBezTo>
                  <a:pt x="181" y="114"/>
                  <a:pt x="181" y="114"/>
                  <a:pt x="181" y="114"/>
                </a:cubicBezTo>
                <a:cubicBezTo>
                  <a:pt x="181" y="105"/>
                  <a:pt x="188" y="98"/>
                  <a:pt x="197" y="98"/>
                </a:cubicBezTo>
                <a:close/>
                <a:moveTo>
                  <a:pt x="151" y="98"/>
                </a:moveTo>
                <a:cubicBezTo>
                  <a:pt x="160" y="98"/>
                  <a:pt x="168" y="105"/>
                  <a:pt x="168" y="114"/>
                </a:cubicBezTo>
                <a:cubicBezTo>
                  <a:pt x="168" y="124"/>
                  <a:pt x="160" y="131"/>
                  <a:pt x="151" y="131"/>
                </a:cubicBezTo>
                <a:cubicBezTo>
                  <a:pt x="142" y="131"/>
                  <a:pt x="135" y="124"/>
                  <a:pt x="135" y="114"/>
                </a:cubicBezTo>
                <a:cubicBezTo>
                  <a:pt x="135" y="105"/>
                  <a:pt x="142" y="98"/>
                  <a:pt x="151" y="98"/>
                </a:cubicBezTo>
                <a:close/>
                <a:moveTo>
                  <a:pt x="105" y="98"/>
                </a:moveTo>
                <a:cubicBezTo>
                  <a:pt x="114" y="98"/>
                  <a:pt x="122" y="105"/>
                  <a:pt x="122" y="114"/>
                </a:cubicBezTo>
                <a:cubicBezTo>
                  <a:pt x="122" y="124"/>
                  <a:pt x="114" y="131"/>
                  <a:pt x="105" y="131"/>
                </a:cubicBezTo>
                <a:cubicBezTo>
                  <a:pt x="96" y="131"/>
                  <a:pt x="88" y="124"/>
                  <a:pt x="88" y="114"/>
                </a:cubicBezTo>
                <a:cubicBezTo>
                  <a:pt x="88" y="105"/>
                  <a:pt x="96" y="98"/>
                  <a:pt x="105" y="98"/>
                </a:cubicBezTo>
                <a:close/>
                <a:moveTo>
                  <a:pt x="392" y="227"/>
                </a:moveTo>
                <a:cubicBezTo>
                  <a:pt x="392" y="274"/>
                  <a:pt x="360" y="314"/>
                  <a:pt x="315" y="326"/>
                </a:cubicBezTo>
                <a:cubicBezTo>
                  <a:pt x="315" y="333"/>
                  <a:pt x="316" y="339"/>
                  <a:pt x="318" y="345"/>
                </a:cubicBezTo>
                <a:cubicBezTo>
                  <a:pt x="321" y="356"/>
                  <a:pt x="315" y="368"/>
                  <a:pt x="304" y="371"/>
                </a:cubicBezTo>
                <a:cubicBezTo>
                  <a:pt x="299" y="373"/>
                  <a:pt x="293" y="372"/>
                  <a:pt x="289" y="370"/>
                </a:cubicBezTo>
                <a:cubicBezTo>
                  <a:pt x="273" y="362"/>
                  <a:pt x="253" y="349"/>
                  <a:pt x="240" y="329"/>
                </a:cubicBezTo>
                <a:cubicBezTo>
                  <a:pt x="233" y="329"/>
                  <a:pt x="233" y="329"/>
                  <a:pt x="233" y="329"/>
                </a:cubicBezTo>
                <a:cubicBezTo>
                  <a:pt x="205" y="329"/>
                  <a:pt x="178" y="317"/>
                  <a:pt x="158" y="297"/>
                </a:cubicBezTo>
                <a:cubicBezTo>
                  <a:pt x="154" y="290"/>
                  <a:pt x="156" y="282"/>
                  <a:pt x="162" y="277"/>
                </a:cubicBezTo>
                <a:cubicBezTo>
                  <a:pt x="167" y="274"/>
                  <a:pt x="174" y="274"/>
                  <a:pt x="179" y="278"/>
                </a:cubicBezTo>
                <a:cubicBezTo>
                  <a:pt x="193" y="293"/>
                  <a:pt x="213" y="302"/>
                  <a:pt x="233" y="302"/>
                </a:cubicBezTo>
                <a:cubicBezTo>
                  <a:pt x="248" y="302"/>
                  <a:pt x="248" y="302"/>
                  <a:pt x="248" y="302"/>
                </a:cubicBezTo>
                <a:cubicBezTo>
                  <a:pt x="253" y="302"/>
                  <a:pt x="258" y="305"/>
                  <a:pt x="260" y="309"/>
                </a:cubicBezTo>
                <a:cubicBezTo>
                  <a:pt x="267" y="321"/>
                  <a:pt x="277" y="331"/>
                  <a:pt x="288" y="338"/>
                </a:cubicBezTo>
                <a:cubicBezTo>
                  <a:pt x="287" y="330"/>
                  <a:pt x="288" y="321"/>
                  <a:pt x="289" y="313"/>
                </a:cubicBezTo>
                <a:cubicBezTo>
                  <a:pt x="290" y="307"/>
                  <a:pt x="295" y="302"/>
                  <a:pt x="301" y="301"/>
                </a:cubicBezTo>
                <a:cubicBezTo>
                  <a:pt x="341" y="295"/>
                  <a:pt x="370" y="257"/>
                  <a:pt x="364" y="217"/>
                </a:cubicBezTo>
                <a:cubicBezTo>
                  <a:pt x="360" y="194"/>
                  <a:pt x="346" y="173"/>
                  <a:pt x="326" y="162"/>
                </a:cubicBezTo>
                <a:cubicBezTo>
                  <a:pt x="319" y="158"/>
                  <a:pt x="317" y="150"/>
                  <a:pt x="321" y="143"/>
                </a:cubicBezTo>
                <a:cubicBezTo>
                  <a:pt x="325" y="136"/>
                  <a:pt x="333" y="134"/>
                  <a:pt x="340" y="138"/>
                </a:cubicBezTo>
                <a:cubicBezTo>
                  <a:pt x="372" y="156"/>
                  <a:pt x="392" y="190"/>
                  <a:pt x="392" y="22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9" name="Freeform 9">
            <a:extLst>
              <a:ext uri="{FF2B5EF4-FFF2-40B4-BE49-F238E27FC236}">
                <a16:creationId xmlns:a16="http://schemas.microsoft.com/office/drawing/2014/main" id="{94C98366-5B42-4C18-8868-6EBB63F55B1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26270" y="3207535"/>
            <a:ext cx="305679" cy="366523"/>
          </a:xfrm>
          <a:custGeom>
            <a:avLst/>
            <a:gdLst>
              <a:gd name="T0" fmla="*/ 1107 w 2016"/>
              <a:gd name="T1" fmla="*/ 730 h 2415"/>
              <a:gd name="T2" fmla="*/ 1109 w 2016"/>
              <a:gd name="T3" fmla="*/ 1091 h 2415"/>
              <a:gd name="T4" fmla="*/ 928 w 2016"/>
              <a:gd name="T5" fmla="*/ 911 h 2415"/>
              <a:gd name="T6" fmla="*/ 165 w 2016"/>
              <a:gd name="T7" fmla="*/ 1090 h 2415"/>
              <a:gd name="T8" fmla="*/ 1105 w 2016"/>
              <a:gd name="T9" fmla="*/ 2 h 2415"/>
              <a:gd name="T10" fmla="*/ 1761 w 2016"/>
              <a:gd name="T11" fmla="*/ 1536 h 2415"/>
              <a:gd name="T12" fmla="*/ 1837 w 2016"/>
              <a:gd name="T13" fmla="*/ 2134 h 2415"/>
              <a:gd name="T14" fmla="*/ 900 w 2016"/>
              <a:gd name="T15" fmla="*/ 2401 h 2415"/>
              <a:gd name="T16" fmla="*/ 789 w 2016"/>
              <a:gd name="T17" fmla="*/ 2339 h 2415"/>
              <a:gd name="T18" fmla="*/ 366 w 2016"/>
              <a:gd name="T19" fmla="*/ 2084 h 2415"/>
              <a:gd name="T20" fmla="*/ 203 w 2016"/>
              <a:gd name="T21" fmla="*/ 1921 h 2415"/>
              <a:gd name="T22" fmla="*/ 63 w 2016"/>
              <a:gd name="T23" fmla="*/ 1531 h 2415"/>
              <a:gd name="T24" fmla="*/ 16 w 2016"/>
              <a:gd name="T25" fmla="*/ 1425 h 2415"/>
              <a:gd name="T26" fmla="*/ 631 w 2016"/>
              <a:gd name="T27" fmla="*/ 1004 h 2415"/>
              <a:gd name="T28" fmla="*/ 751 w 2016"/>
              <a:gd name="T29" fmla="*/ 1115 h 2415"/>
              <a:gd name="T30" fmla="*/ 712 w 2016"/>
              <a:gd name="T31" fmla="*/ 1258 h 2415"/>
              <a:gd name="T32" fmla="*/ 837 w 2016"/>
              <a:gd name="T33" fmla="*/ 1312 h 2415"/>
              <a:gd name="T34" fmla="*/ 1001 w 2016"/>
              <a:gd name="T35" fmla="*/ 1307 h 2415"/>
              <a:gd name="T36" fmla="*/ 1074 w 2016"/>
              <a:gd name="T37" fmla="*/ 1435 h 2415"/>
              <a:gd name="T38" fmla="*/ 1201 w 2016"/>
              <a:gd name="T39" fmla="*/ 1386 h 2415"/>
              <a:gd name="T40" fmla="*/ 1312 w 2016"/>
              <a:gd name="T41" fmla="*/ 1266 h 2415"/>
              <a:gd name="T42" fmla="*/ 1456 w 2016"/>
              <a:gd name="T43" fmla="*/ 1306 h 2415"/>
              <a:gd name="T44" fmla="*/ 1511 w 2016"/>
              <a:gd name="T45" fmla="*/ 1181 h 2415"/>
              <a:gd name="T46" fmla="*/ 1505 w 2016"/>
              <a:gd name="T47" fmla="*/ 1017 h 2415"/>
              <a:gd name="T48" fmla="*/ 1633 w 2016"/>
              <a:gd name="T49" fmla="*/ 944 h 2415"/>
              <a:gd name="T50" fmla="*/ 1584 w 2016"/>
              <a:gd name="T51" fmla="*/ 817 h 2415"/>
              <a:gd name="T52" fmla="*/ 1465 w 2016"/>
              <a:gd name="T53" fmla="*/ 705 h 2415"/>
              <a:gd name="T54" fmla="*/ 1504 w 2016"/>
              <a:gd name="T55" fmla="*/ 562 h 2415"/>
              <a:gd name="T56" fmla="*/ 1378 w 2016"/>
              <a:gd name="T57" fmla="*/ 508 h 2415"/>
              <a:gd name="T58" fmla="*/ 1215 w 2016"/>
              <a:gd name="T59" fmla="*/ 513 h 2415"/>
              <a:gd name="T60" fmla="*/ 1141 w 2016"/>
              <a:gd name="T61" fmla="*/ 385 h 2415"/>
              <a:gd name="T62" fmla="*/ 1015 w 2016"/>
              <a:gd name="T63" fmla="*/ 434 h 2415"/>
              <a:gd name="T64" fmla="*/ 903 w 2016"/>
              <a:gd name="T65" fmla="*/ 554 h 2415"/>
              <a:gd name="T66" fmla="*/ 760 w 2016"/>
              <a:gd name="T67" fmla="*/ 514 h 2415"/>
              <a:gd name="T68" fmla="*/ 705 w 2016"/>
              <a:gd name="T69" fmla="*/ 640 h 2415"/>
              <a:gd name="T70" fmla="*/ 711 w 2016"/>
              <a:gd name="T71" fmla="*/ 803 h 2415"/>
              <a:gd name="T72" fmla="*/ 583 w 2016"/>
              <a:gd name="T73" fmla="*/ 877 h 2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16" h="2415">
                <a:moveTo>
                  <a:pt x="928" y="911"/>
                </a:moveTo>
                <a:cubicBezTo>
                  <a:pt x="927" y="811"/>
                  <a:pt x="1007" y="730"/>
                  <a:pt x="1107" y="730"/>
                </a:cubicBezTo>
                <a:cubicBezTo>
                  <a:pt x="1207" y="729"/>
                  <a:pt x="1288" y="810"/>
                  <a:pt x="1289" y="909"/>
                </a:cubicBezTo>
                <a:cubicBezTo>
                  <a:pt x="1289" y="1009"/>
                  <a:pt x="1209" y="1090"/>
                  <a:pt x="1109" y="1091"/>
                </a:cubicBezTo>
                <a:cubicBezTo>
                  <a:pt x="1109" y="1091"/>
                  <a:pt x="1109" y="1091"/>
                  <a:pt x="1109" y="1091"/>
                </a:cubicBezTo>
                <a:cubicBezTo>
                  <a:pt x="1009" y="1091"/>
                  <a:pt x="928" y="1011"/>
                  <a:pt x="928" y="911"/>
                </a:cubicBezTo>
                <a:close/>
                <a:moveTo>
                  <a:pt x="16" y="1425"/>
                </a:moveTo>
                <a:cubicBezTo>
                  <a:pt x="165" y="1090"/>
                  <a:pt x="165" y="1090"/>
                  <a:pt x="165" y="1090"/>
                </a:cubicBezTo>
                <a:cubicBezTo>
                  <a:pt x="190" y="1034"/>
                  <a:pt x="203" y="973"/>
                  <a:pt x="203" y="911"/>
                </a:cubicBezTo>
                <a:cubicBezTo>
                  <a:pt x="201" y="411"/>
                  <a:pt x="605" y="4"/>
                  <a:pt x="1105" y="2"/>
                </a:cubicBezTo>
                <a:cubicBezTo>
                  <a:pt x="1606" y="0"/>
                  <a:pt x="2013" y="404"/>
                  <a:pt x="2015" y="904"/>
                </a:cubicBezTo>
                <a:cubicBezTo>
                  <a:pt x="2016" y="1140"/>
                  <a:pt x="1925" y="1367"/>
                  <a:pt x="1761" y="1536"/>
                </a:cubicBezTo>
                <a:cubicBezTo>
                  <a:pt x="1900" y="2022"/>
                  <a:pt x="1900" y="2022"/>
                  <a:pt x="1900" y="2022"/>
                </a:cubicBezTo>
                <a:cubicBezTo>
                  <a:pt x="1913" y="2070"/>
                  <a:pt x="1885" y="2120"/>
                  <a:pt x="1837" y="2134"/>
                </a:cubicBezTo>
                <a:cubicBezTo>
                  <a:pt x="1837" y="2134"/>
                  <a:pt x="1837" y="2134"/>
                  <a:pt x="1837" y="2134"/>
                </a:cubicBezTo>
                <a:cubicBezTo>
                  <a:pt x="900" y="2401"/>
                  <a:pt x="900" y="2401"/>
                  <a:pt x="900" y="2401"/>
                </a:cubicBezTo>
                <a:cubicBezTo>
                  <a:pt x="852" y="2415"/>
                  <a:pt x="802" y="2387"/>
                  <a:pt x="789" y="2339"/>
                </a:cubicBezTo>
                <a:cubicBezTo>
                  <a:pt x="789" y="2339"/>
                  <a:pt x="789" y="2339"/>
                  <a:pt x="789" y="2339"/>
                </a:cubicBezTo>
                <a:cubicBezTo>
                  <a:pt x="715" y="2084"/>
                  <a:pt x="715" y="2084"/>
                  <a:pt x="715" y="2084"/>
                </a:cubicBezTo>
                <a:cubicBezTo>
                  <a:pt x="366" y="2084"/>
                  <a:pt x="366" y="2084"/>
                  <a:pt x="366" y="2084"/>
                </a:cubicBezTo>
                <a:cubicBezTo>
                  <a:pt x="276" y="2084"/>
                  <a:pt x="203" y="2011"/>
                  <a:pt x="203" y="1921"/>
                </a:cubicBezTo>
                <a:cubicBezTo>
                  <a:pt x="203" y="1921"/>
                  <a:pt x="203" y="1921"/>
                  <a:pt x="203" y="1921"/>
                </a:cubicBezTo>
                <a:cubicBezTo>
                  <a:pt x="203" y="1577"/>
                  <a:pt x="203" y="1577"/>
                  <a:pt x="203" y="1577"/>
                </a:cubicBezTo>
                <a:cubicBezTo>
                  <a:pt x="63" y="1531"/>
                  <a:pt x="63" y="1531"/>
                  <a:pt x="63" y="1531"/>
                </a:cubicBezTo>
                <a:cubicBezTo>
                  <a:pt x="22" y="1517"/>
                  <a:pt x="0" y="1472"/>
                  <a:pt x="14" y="1431"/>
                </a:cubicBezTo>
                <a:cubicBezTo>
                  <a:pt x="14" y="1429"/>
                  <a:pt x="15" y="1427"/>
                  <a:pt x="16" y="1425"/>
                </a:cubicBezTo>
                <a:close/>
                <a:moveTo>
                  <a:pt x="582" y="944"/>
                </a:moveTo>
                <a:cubicBezTo>
                  <a:pt x="582" y="973"/>
                  <a:pt x="602" y="998"/>
                  <a:pt x="631" y="1004"/>
                </a:cubicBezTo>
                <a:cubicBezTo>
                  <a:pt x="710" y="1017"/>
                  <a:pt x="710" y="1017"/>
                  <a:pt x="710" y="1017"/>
                </a:cubicBezTo>
                <a:cubicBezTo>
                  <a:pt x="719" y="1052"/>
                  <a:pt x="733" y="1084"/>
                  <a:pt x="751" y="1115"/>
                </a:cubicBezTo>
                <a:cubicBezTo>
                  <a:pt x="705" y="1181"/>
                  <a:pt x="705" y="1181"/>
                  <a:pt x="705" y="1181"/>
                </a:cubicBezTo>
                <a:cubicBezTo>
                  <a:pt x="689" y="1205"/>
                  <a:pt x="692" y="1237"/>
                  <a:pt x="712" y="1258"/>
                </a:cubicBezTo>
                <a:cubicBezTo>
                  <a:pt x="760" y="1305"/>
                  <a:pt x="760" y="1305"/>
                  <a:pt x="760" y="1305"/>
                </a:cubicBezTo>
                <a:cubicBezTo>
                  <a:pt x="780" y="1326"/>
                  <a:pt x="813" y="1329"/>
                  <a:pt x="837" y="1312"/>
                </a:cubicBezTo>
                <a:cubicBezTo>
                  <a:pt x="903" y="1266"/>
                  <a:pt x="903" y="1266"/>
                  <a:pt x="903" y="1266"/>
                </a:cubicBezTo>
                <a:cubicBezTo>
                  <a:pt x="934" y="1284"/>
                  <a:pt x="966" y="1298"/>
                  <a:pt x="1001" y="1307"/>
                </a:cubicBezTo>
                <a:cubicBezTo>
                  <a:pt x="1014" y="1386"/>
                  <a:pt x="1014" y="1386"/>
                  <a:pt x="1014" y="1386"/>
                </a:cubicBezTo>
                <a:cubicBezTo>
                  <a:pt x="1020" y="1414"/>
                  <a:pt x="1045" y="1435"/>
                  <a:pt x="1074" y="1435"/>
                </a:cubicBezTo>
                <a:cubicBezTo>
                  <a:pt x="1141" y="1435"/>
                  <a:pt x="1141" y="1435"/>
                  <a:pt x="1141" y="1435"/>
                </a:cubicBezTo>
                <a:cubicBezTo>
                  <a:pt x="1170" y="1435"/>
                  <a:pt x="1195" y="1414"/>
                  <a:pt x="1201" y="1386"/>
                </a:cubicBezTo>
                <a:cubicBezTo>
                  <a:pt x="1214" y="1307"/>
                  <a:pt x="1214" y="1307"/>
                  <a:pt x="1214" y="1307"/>
                </a:cubicBezTo>
                <a:cubicBezTo>
                  <a:pt x="1249" y="1298"/>
                  <a:pt x="1282" y="1284"/>
                  <a:pt x="1312" y="1266"/>
                </a:cubicBezTo>
                <a:cubicBezTo>
                  <a:pt x="1378" y="1313"/>
                  <a:pt x="1378" y="1313"/>
                  <a:pt x="1378" y="1313"/>
                </a:cubicBezTo>
                <a:cubicBezTo>
                  <a:pt x="1402" y="1330"/>
                  <a:pt x="1435" y="1327"/>
                  <a:pt x="1456" y="1306"/>
                </a:cubicBezTo>
                <a:cubicBezTo>
                  <a:pt x="1503" y="1259"/>
                  <a:pt x="1503" y="1259"/>
                  <a:pt x="1503" y="1259"/>
                </a:cubicBezTo>
                <a:cubicBezTo>
                  <a:pt x="1525" y="1238"/>
                  <a:pt x="1528" y="1205"/>
                  <a:pt x="1511" y="1181"/>
                </a:cubicBezTo>
                <a:cubicBezTo>
                  <a:pt x="1465" y="1115"/>
                  <a:pt x="1465" y="1115"/>
                  <a:pt x="1465" y="1115"/>
                </a:cubicBezTo>
                <a:cubicBezTo>
                  <a:pt x="1483" y="1084"/>
                  <a:pt x="1496" y="1051"/>
                  <a:pt x="1505" y="1017"/>
                </a:cubicBezTo>
                <a:cubicBezTo>
                  <a:pt x="1584" y="1003"/>
                  <a:pt x="1584" y="1003"/>
                  <a:pt x="1584" y="1003"/>
                </a:cubicBezTo>
                <a:cubicBezTo>
                  <a:pt x="1613" y="998"/>
                  <a:pt x="1633" y="973"/>
                  <a:pt x="1633" y="944"/>
                </a:cubicBezTo>
                <a:cubicBezTo>
                  <a:pt x="1633" y="877"/>
                  <a:pt x="1633" y="877"/>
                  <a:pt x="1633" y="877"/>
                </a:cubicBezTo>
                <a:cubicBezTo>
                  <a:pt x="1633" y="848"/>
                  <a:pt x="1613" y="823"/>
                  <a:pt x="1584" y="817"/>
                </a:cubicBezTo>
                <a:cubicBezTo>
                  <a:pt x="1505" y="803"/>
                  <a:pt x="1505" y="803"/>
                  <a:pt x="1505" y="803"/>
                </a:cubicBezTo>
                <a:cubicBezTo>
                  <a:pt x="1496" y="769"/>
                  <a:pt x="1483" y="736"/>
                  <a:pt x="1465" y="705"/>
                </a:cubicBezTo>
                <a:cubicBezTo>
                  <a:pt x="1511" y="640"/>
                  <a:pt x="1511" y="640"/>
                  <a:pt x="1511" y="640"/>
                </a:cubicBezTo>
                <a:cubicBezTo>
                  <a:pt x="1528" y="615"/>
                  <a:pt x="1525" y="582"/>
                  <a:pt x="1504" y="562"/>
                </a:cubicBezTo>
                <a:cubicBezTo>
                  <a:pt x="1457" y="514"/>
                  <a:pt x="1457" y="514"/>
                  <a:pt x="1457" y="514"/>
                </a:cubicBezTo>
                <a:cubicBezTo>
                  <a:pt x="1436" y="493"/>
                  <a:pt x="1403" y="490"/>
                  <a:pt x="1378" y="508"/>
                </a:cubicBezTo>
                <a:cubicBezTo>
                  <a:pt x="1313" y="554"/>
                  <a:pt x="1313" y="554"/>
                  <a:pt x="1313" y="554"/>
                </a:cubicBezTo>
                <a:cubicBezTo>
                  <a:pt x="1282" y="536"/>
                  <a:pt x="1249" y="522"/>
                  <a:pt x="1215" y="513"/>
                </a:cubicBezTo>
                <a:cubicBezTo>
                  <a:pt x="1201" y="434"/>
                  <a:pt x="1201" y="434"/>
                  <a:pt x="1201" y="434"/>
                </a:cubicBezTo>
                <a:cubicBezTo>
                  <a:pt x="1195" y="405"/>
                  <a:pt x="1170" y="385"/>
                  <a:pt x="1141" y="385"/>
                </a:cubicBezTo>
                <a:cubicBezTo>
                  <a:pt x="1075" y="385"/>
                  <a:pt x="1075" y="385"/>
                  <a:pt x="1075" y="385"/>
                </a:cubicBezTo>
                <a:cubicBezTo>
                  <a:pt x="1046" y="385"/>
                  <a:pt x="1021" y="405"/>
                  <a:pt x="1015" y="434"/>
                </a:cubicBezTo>
                <a:cubicBezTo>
                  <a:pt x="1001" y="513"/>
                  <a:pt x="1001" y="513"/>
                  <a:pt x="1001" y="513"/>
                </a:cubicBezTo>
                <a:cubicBezTo>
                  <a:pt x="967" y="522"/>
                  <a:pt x="934" y="536"/>
                  <a:pt x="903" y="554"/>
                </a:cubicBezTo>
                <a:cubicBezTo>
                  <a:pt x="837" y="508"/>
                  <a:pt x="837" y="508"/>
                  <a:pt x="837" y="508"/>
                </a:cubicBezTo>
                <a:cubicBezTo>
                  <a:pt x="813" y="491"/>
                  <a:pt x="780" y="494"/>
                  <a:pt x="760" y="514"/>
                </a:cubicBezTo>
                <a:cubicBezTo>
                  <a:pt x="712" y="562"/>
                  <a:pt x="712" y="562"/>
                  <a:pt x="712" y="562"/>
                </a:cubicBezTo>
                <a:cubicBezTo>
                  <a:pt x="691" y="582"/>
                  <a:pt x="689" y="615"/>
                  <a:pt x="705" y="640"/>
                </a:cubicBezTo>
                <a:cubicBezTo>
                  <a:pt x="752" y="705"/>
                  <a:pt x="752" y="705"/>
                  <a:pt x="752" y="705"/>
                </a:cubicBezTo>
                <a:cubicBezTo>
                  <a:pt x="734" y="736"/>
                  <a:pt x="720" y="769"/>
                  <a:pt x="711" y="803"/>
                </a:cubicBezTo>
                <a:cubicBezTo>
                  <a:pt x="632" y="817"/>
                  <a:pt x="632" y="817"/>
                  <a:pt x="632" y="817"/>
                </a:cubicBezTo>
                <a:cubicBezTo>
                  <a:pt x="603" y="823"/>
                  <a:pt x="583" y="848"/>
                  <a:pt x="583" y="877"/>
                </a:cubicBezTo>
                <a:lnTo>
                  <a:pt x="582" y="94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0" name="Freeform 13">
            <a:extLst>
              <a:ext uri="{FF2B5EF4-FFF2-40B4-BE49-F238E27FC236}">
                <a16:creationId xmlns:a16="http://schemas.microsoft.com/office/drawing/2014/main" id="{E8843A15-D1A0-4FDA-98E3-595451B244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376012" y="5653245"/>
            <a:ext cx="379190" cy="312941"/>
          </a:xfrm>
          <a:custGeom>
            <a:avLst/>
            <a:gdLst>
              <a:gd name="T0" fmla="*/ 1921 w 2204"/>
              <a:gd name="T1" fmla="*/ 888 h 2204"/>
              <a:gd name="T2" fmla="*/ 1949 w 2204"/>
              <a:gd name="T3" fmla="*/ 558 h 2204"/>
              <a:gd name="T4" fmla="*/ 1949 w 2204"/>
              <a:gd name="T5" fmla="*/ 391 h 2204"/>
              <a:gd name="T6" fmla="*/ 1646 w 2204"/>
              <a:gd name="T7" fmla="*/ 255 h 2204"/>
              <a:gd name="T8" fmla="*/ 1316 w 2204"/>
              <a:gd name="T9" fmla="*/ 283 h 2204"/>
              <a:gd name="T10" fmla="*/ 1198 w 2204"/>
              <a:gd name="T11" fmla="*/ 0 h 2204"/>
              <a:gd name="T12" fmla="*/ 888 w 2204"/>
              <a:gd name="T13" fmla="*/ 118 h 2204"/>
              <a:gd name="T14" fmla="*/ 674 w 2204"/>
              <a:gd name="T15" fmla="*/ 371 h 2204"/>
              <a:gd name="T16" fmla="*/ 391 w 2204"/>
              <a:gd name="T17" fmla="*/ 255 h 2204"/>
              <a:gd name="T18" fmla="*/ 220 w 2204"/>
              <a:gd name="T19" fmla="*/ 474 h 2204"/>
              <a:gd name="T20" fmla="*/ 371 w 2204"/>
              <a:gd name="T21" fmla="*/ 674 h 2204"/>
              <a:gd name="T22" fmla="*/ 118 w 2204"/>
              <a:gd name="T23" fmla="*/ 888 h 2204"/>
              <a:gd name="T24" fmla="*/ 0 w 2204"/>
              <a:gd name="T25" fmla="*/ 1198 h 2204"/>
              <a:gd name="T26" fmla="*/ 283 w 2204"/>
              <a:gd name="T27" fmla="*/ 1316 h 2204"/>
              <a:gd name="T28" fmla="*/ 255 w 2204"/>
              <a:gd name="T29" fmla="*/ 1646 h 2204"/>
              <a:gd name="T30" fmla="*/ 255 w 2204"/>
              <a:gd name="T31" fmla="*/ 1813 h 2204"/>
              <a:gd name="T32" fmla="*/ 474 w 2204"/>
              <a:gd name="T33" fmla="*/ 1984 h 2204"/>
              <a:gd name="T34" fmla="*/ 674 w 2204"/>
              <a:gd name="T35" fmla="*/ 1833 h 2204"/>
              <a:gd name="T36" fmla="*/ 888 w 2204"/>
              <a:gd name="T37" fmla="*/ 2086 h 2204"/>
              <a:gd name="T38" fmla="*/ 1198 w 2204"/>
              <a:gd name="T39" fmla="*/ 2204 h 2204"/>
              <a:gd name="T40" fmla="*/ 1316 w 2204"/>
              <a:gd name="T41" fmla="*/ 1921 h 2204"/>
              <a:gd name="T42" fmla="*/ 1646 w 2204"/>
              <a:gd name="T43" fmla="*/ 1949 h 2204"/>
              <a:gd name="T44" fmla="*/ 1813 w 2204"/>
              <a:gd name="T45" fmla="*/ 1949 h 2204"/>
              <a:gd name="T46" fmla="*/ 1984 w 2204"/>
              <a:gd name="T47" fmla="*/ 1730 h 2204"/>
              <a:gd name="T48" fmla="*/ 1833 w 2204"/>
              <a:gd name="T49" fmla="*/ 1530 h 2204"/>
              <a:gd name="T50" fmla="*/ 2086 w 2204"/>
              <a:gd name="T51" fmla="*/ 1316 h 2204"/>
              <a:gd name="T52" fmla="*/ 2204 w 2204"/>
              <a:gd name="T53" fmla="*/ 1006 h 2204"/>
              <a:gd name="T54" fmla="*/ 1102 w 2204"/>
              <a:gd name="T55" fmla="*/ 578 h 2204"/>
              <a:gd name="T56" fmla="*/ 1102 w 2204"/>
              <a:gd name="T57" fmla="*/ 1028 h 2204"/>
              <a:gd name="T58" fmla="*/ 1102 w 2204"/>
              <a:gd name="T59" fmla="*/ 578 h 2204"/>
              <a:gd name="T60" fmla="*/ 1299 w 2204"/>
              <a:gd name="T61" fmla="*/ 1602 h 2204"/>
              <a:gd name="T62" fmla="*/ 905 w 2204"/>
              <a:gd name="T63" fmla="*/ 1602 h 2204"/>
              <a:gd name="T64" fmla="*/ 776 w 2204"/>
              <a:gd name="T65" fmla="*/ 1447 h 2204"/>
              <a:gd name="T66" fmla="*/ 1428 w 2204"/>
              <a:gd name="T67" fmla="*/ 1447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204" h="2204">
                <a:moveTo>
                  <a:pt x="2086" y="888"/>
                </a:moveTo>
                <a:cubicBezTo>
                  <a:pt x="1921" y="888"/>
                  <a:pt x="1921" y="888"/>
                  <a:pt x="1921" y="888"/>
                </a:cubicBezTo>
                <a:cubicBezTo>
                  <a:pt x="1902" y="812"/>
                  <a:pt x="1872" y="741"/>
                  <a:pt x="1833" y="674"/>
                </a:cubicBezTo>
                <a:cubicBezTo>
                  <a:pt x="1949" y="558"/>
                  <a:pt x="1949" y="558"/>
                  <a:pt x="1949" y="558"/>
                </a:cubicBezTo>
                <a:cubicBezTo>
                  <a:pt x="1972" y="535"/>
                  <a:pt x="1984" y="506"/>
                  <a:pt x="1984" y="474"/>
                </a:cubicBezTo>
                <a:cubicBezTo>
                  <a:pt x="1984" y="443"/>
                  <a:pt x="1972" y="413"/>
                  <a:pt x="1949" y="391"/>
                </a:cubicBezTo>
                <a:cubicBezTo>
                  <a:pt x="1813" y="255"/>
                  <a:pt x="1813" y="255"/>
                  <a:pt x="1813" y="255"/>
                </a:cubicBezTo>
                <a:cubicBezTo>
                  <a:pt x="1767" y="209"/>
                  <a:pt x="1692" y="209"/>
                  <a:pt x="1646" y="255"/>
                </a:cubicBezTo>
                <a:cubicBezTo>
                  <a:pt x="1530" y="371"/>
                  <a:pt x="1530" y="371"/>
                  <a:pt x="1530" y="371"/>
                </a:cubicBezTo>
                <a:cubicBezTo>
                  <a:pt x="1463" y="332"/>
                  <a:pt x="1392" y="302"/>
                  <a:pt x="1316" y="283"/>
                </a:cubicBezTo>
                <a:cubicBezTo>
                  <a:pt x="1316" y="118"/>
                  <a:pt x="1316" y="118"/>
                  <a:pt x="1316" y="118"/>
                </a:cubicBezTo>
                <a:cubicBezTo>
                  <a:pt x="1316" y="53"/>
                  <a:pt x="1263" y="0"/>
                  <a:pt x="1198" y="0"/>
                </a:cubicBezTo>
                <a:cubicBezTo>
                  <a:pt x="1006" y="0"/>
                  <a:pt x="1006" y="0"/>
                  <a:pt x="1006" y="0"/>
                </a:cubicBezTo>
                <a:cubicBezTo>
                  <a:pt x="941" y="0"/>
                  <a:pt x="888" y="53"/>
                  <a:pt x="888" y="118"/>
                </a:cubicBezTo>
                <a:cubicBezTo>
                  <a:pt x="888" y="283"/>
                  <a:pt x="888" y="283"/>
                  <a:pt x="888" y="283"/>
                </a:cubicBezTo>
                <a:cubicBezTo>
                  <a:pt x="812" y="302"/>
                  <a:pt x="741" y="332"/>
                  <a:pt x="674" y="371"/>
                </a:cubicBezTo>
                <a:cubicBezTo>
                  <a:pt x="558" y="255"/>
                  <a:pt x="558" y="255"/>
                  <a:pt x="558" y="255"/>
                </a:cubicBezTo>
                <a:cubicBezTo>
                  <a:pt x="512" y="209"/>
                  <a:pt x="437" y="209"/>
                  <a:pt x="391" y="255"/>
                </a:cubicBezTo>
                <a:cubicBezTo>
                  <a:pt x="255" y="391"/>
                  <a:pt x="255" y="391"/>
                  <a:pt x="255" y="391"/>
                </a:cubicBezTo>
                <a:cubicBezTo>
                  <a:pt x="232" y="413"/>
                  <a:pt x="220" y="443"/>
                  <a:pt x="220" y="474"/>
                </a:cubicBezTo>
                <a:cubicBezTo>
                  <a:pt x="220" y="506"/>
                  <a:pt x="232" y="535"/>
                  <a:pt x="255" y="558"/>
                </a:cubicBezTo>
                <a:cubicBezTo>
                  <a:pt x="371" y="674"/>
                  <a:pt x="371" y="674"/>
                  <a:pt x="371" y="674"/>
                </a:cubicBezTo>
                <a:cubicBezTo>
                  <a:pt x="332" y="741"/>
                  <a:pt x="302" y="812"/>
                  <a:pt x="283" y="888"/>
                </a:cubicBezTo>
                <a:cubicBezTo>
                  <a:pt x="118" y="888"/>
                  <a:pt x="118" y="888"/>
                  <a:pt x="118" y="888"/>
                </a:cubicBezTo>
                <a:cubicBezTo>
                  <a:pt x="53" y="888"/>
                  <a:pt x="0" y="941"/>
                  <a:pt x="0" y="1006"/>
                </a:cubicBezTo>
                <a:cubicBezTo>
                  <a:pt x="0" y="1198"/>
                  <a:pt x="0" y="1198"/>
                  <a:pt x="0" y="1198"/>
                </a:cubicBezTo>
                <a:cubicBezTo>
                  <a:pt x="0" y="1263"/>
                  <a:pt x="53" y="1316"/>
                  <a:pt x="118" y="1316"/>
                </a:cubicBezTo>
                <a:cubicBezTo>
                  <a:pt x="283" y="1316"/>
                  <a:pt x="283" y="1316"/>
                  <a:pt x="283" y="1316"/>
                </a:cubicBezTo>
                <a:cubicBezTo>
                  <a:pt x="302" y="1392"/>
                  <a:pt x="332" y="1463"/>
                  <a:pt x="371" y="1530"/>
                </a:cubicBezTo>
                <a:cubicBezTo>
                  <a:pt x="255" y="1646"/>
                  <a:pt x="255" y="1646"/>
                  <a:pt x="255" y="1646"/>
                </a:cubicBezTo>
                <a:cubicBezTo>
                  <a:pt x="232" y="1669"/>
                  <a:pt x="220" y="1698"/>
                  <a:pt x="220" y="1730"/>
                </a:cubicBezTo>
                <a:cubicBezTo>
                  <a:pt x="220" y="1761"/>
                  <a:pt x="232" y="1791"/>
                  <a:pt x="255" y="1813"/>
                </a:cubicBezTo>
                <a:cubicBezTo>
                  <a:pt x="391" y="1949"/>
                  <a:pt x="391" y="1949"/>
                  <a:pt x="391" y="1949"/>
                </a:cubicBezTo>
                <a:cubicBezTo>
                  <a:pt x="414" y="1972"/>
                  <a:pt x="444" y="1984"/>
                  <a:pt x="474" y="1984"/>
                </a:cubicBezTo>
                <a:cubicBezTo>
                  <a:pt x="504" y="1984"/>
                  <a:pt x="535" y="1972"/>
                  <a:pt x="558" y="1949"/>
                </a:cubicBezTo>
                <a:cubicBezTo>
                  <a:pt x="674" y="1833"/>
                  <a:pt x="674" y="1833"/>
                  <a:pt x="674" y="1833"/>
                </a:cubicBezTo>
                <a:cubicBezTo>
                  <a:pt x="741" y="1872"/>
                  <a:pt x="812" y="1902"/>
                  <a:pt x="888" y="1921"/>
                </a:cubicBezTo>
                <a:cubicBezTo>
                  <a:pt x="888" y="2086"/>
                  <a:pt x="888" y="2086"/>
                  <a:pt x="888" y="2086"/>
                </a:cubicBezTo>
                <a:cubicBezTo>
                  <a:pt x="888" y="2151"/>
                  <a:pt x="941" y="2204"/>
                  <a:pt x="1006" y="2204"/>
                </a:cubicBezTo>
                <a:cubicBezTo>
                  <a:pt x="1198" y="2204"/>
                  <a:pt x="1198" y="2204"/>
                  <a:pt x="1198" y="2204"/>
                </a:cubicBezTo>
                <a:cubicBezTo>
                  <a:pt x="1263" y="2204"/>
                  <a:pt x="1316" y="2151"/>
                  <a:pt x="1316" y="2086"/>
                </a:cubicBezTo>
                <a:cubicBezTo>
                  <a:pt x="1316" y="1921"/>
                  <a:pt x="1316" y="1921"/>
                  <a:pt x="1316" y="1921"/>
                </a:cubicBezTo>
                <a:cubicBezTo>
                  <a:pt x="1392" y="1902"/>
                  <a:pt x="1463" y="1872"/>
                  <a:pt x="1530" y="1833"/>
                </a:cubicBezTo>
                <a:cubicBezTo>
                  <a:pt x="1646" y="1949"/>
                  <a:pt x="1646" y="1949"/>
                  <a:pt x="1646" y="1949"/>
                </a:cubicBezTo>
                <a:cubicBezTo>
                  <a:pt x="1669" y="1972"/>
                  <a:pt x="1700" y="1984"/>
                  <a:pt x="1730" y="1984"/>
                </a:cubicBezTo>
                <a:cubicBezTo>
                  <a:pt x="1760" y="1984"/>
                  <a:pt x="1790" y="1972"/>
                  <a:pt x="1813" y="1949"/>
                </a:cubicBezTo>
                <a:cubicBezTo>
                  <a:pt x="1949" y="1813"/>
                  <a:pt x="1949" y="1813"/>
                  <a:pt x="1949" y="1813"/>
                </a:cubicBezTo>
                <a:cubicBezTo>
                  <a:pt x="1972" y="1791"/>
                  <a:pt x="1984" y="1761"/>
                  <a:pt x="1984" y="1730"/>
                </a:cubicBezTo>
                <a:cubicBezTo>
                  <a:pt x="1984" y="1698"/>
                  <a:pt x="1972" y="1669"/>
                  <a:pt x="1949" y="1646"/>
                </a:cubicBezTo>
                <a:cubicBezTo>
                  <a:pt x="1833" y="1530"/>
                  <a:pt x="1833" y="1530"/>
                  <a:pt x="1833" y="1530"/>
                </a:cubicBezTo>
                <a:cubicBezTo>
                  <a:pt x="1872" y="1463"/>
                  <a:pt x="1902" y="1392"/>
                  <a:pt x="1921" y="1316"/>
                </a:cubicBezTo>
                <a:cubicBezTo>
                  <a:pt x="2086" y="1316"/>
                  <a:pt x="2086" y="1316"/>
                  <a:pt x="2086" y="1316"/>
                </a:cubicBezTo>
                <a:cubicBezTo>
                  <a:pt x="2151" y="1316"/>
                  <a:pt x="2204" y="1263"/>
                  <a:pt x="2204" y="1198"/>
                </a:cubicBezTo>
                <a:cubicBezTo>
                  <a:pt x="2204" y="1006"/>
                  <a:pt x="2204" y="1006"/>
                  <a:pt x="2204" y="1006"/>
                </a:cubicBezTo>
                <a:cubicBezTo>
                  <a:pt x="2204" y="941"/>
                  <a:pt x="2151" y="888"/>
                  <a:pt x="2086" y="888"/>
                </a:cubicBezTo>
                <a:close/>
                <a:moveTo>
                  <a:pt x="1102" y="578"/>
                </a:moveTo>
                <a:cubicBezTo>
                  <a:pt x="1226" y="578"/>
                  <a:pt x="1327" y="679"/>
                  <a:pt x="1327" y="803"/>
                </a:cubicBezTo>
                <a:cubicBezTo>
                  <a:pt x="1327" y="927"/>
                  <a:pt x="1226" y="1028"/>
                  <a:pt x="1102" y="1028"/>
                </a:cubicBezTo>
                <a:cubicBezTo>
                  <a:pt x="978" y="1028"/>
                  <a:pt x="877" y="927"/>
                  <a:pt x="877" y="803"/>
                </a:cubicBezTo>
                <a:cubicBezTo>
                  <a:pt x="877" y="679"/>
                  <a:pt x="978" y="578"/>
                  <a:pt x="1102" y="578"/>
                </a:cubicBezTo>
                <a:close/>
                <a:moveTo>
                  <a:pt x="1428" y="1458"/>
                </a:moveTo>
                <a:cubicBezTo>
                  <a:pt x="1428" y="1532"/>
                  <a:pt x="1372" y="1594"/>
                  <a:pt x="1299" y="1602"/>
                </a:cubicBezTo>
                <a:cubicBezTo>
                  <a:pt x="1297" y="1602"/>
                  <a:pt x="1297" y="1602"/>
                  <a:pt x="1297" y="1602"/>
                </a:cubicBezTo>
                <a:cubicBezTo>
                  <a:pt x="905" y="1602"/>
                  <a:pt x="905" y="1602"/>
                  <a:pt x="905" y="1602"/>
                </a:cubicBezTo>
                <a:cubicBezTo>
                  <a:pt x="832" y="1594"/>
                  <a:pt x="776" y="1532"/>
                  <a:pt x="776" y="1458"/>
                </a:cubicBezTo>
                <a:cubicBezTo>
                  <a:pt x="776" y="1447"/>
                  <a:pt x="776" y="1447"/>
                  <a:pt x="776" y="1447"/>
                </a:cubicBezTo>
                <a:cubicBezTo>
                  <a:pt x="776" y="1267"/>
                  <a:pt x="922" y="1121"/>
                  <a:pt x="1102" y="1121"/>
                </a:cubicBezTo>
                <a:cubicBezTo>
                  <a:pt x="1282" y="1121"/>
                  <a:pt x="1428" y="1267"/>
                  <a:pt x="1428" y="1447"/>
                </a:cubicBezTo>
                <a:cubicBezTo>
                  <a:pt x="1428" y="1458"/>
                  <a:pt x="1428" y="1458"/>
                  <a:pt x="1428" y="1458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1" name="Freeform 13">
            <a:extLst>
              <a:ext uri="{FF2B5EF4-FFF2-40B4-BE49-F238E27FC236}">
                <a16:creationId xmlns:a16="http://schemas.microsoft.com/office/drawing/2014/main" id="{C7C11B06-6388-4941-BC6F-217CA3A6D1D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42225" y="4878741"/>
            <a:ext cx="292847" cy="282709"/>
          </a:xfrm>
          <a:custGeom>
            <a:avLst/>
            <a:gdLst>
              <a:gd name="T0" fmla="*/ 192 w 192"/>
              <a:gd name="T1" fmla="*/ 94 h 192"/>
              <a:gd name="T2" fmla="*/ 160 w 192"/>
              <a:gd name="T3" fmla="*/ 27 h 192"/>
              <a:gd name="T4" fmla="*/ 160 w 192"/>
              <a:gd name="T5" fmla="*/ 18 h 192"/>
              <a:gd name="T6" fmla="*/ 102 w 192"/>
              <a:gd name="T7" fmla="*/ 18 h 192"/>
              <a:gd name="T8" fmla="*/ 102 w 192"/>
              <a:gd name="T9" fmla="*/ 0 h 192"/>
              <a:gd name="T10" fmla="*/ 88 w 192"/>
              <a:gd name="T11" fmla="*/ 0 h 192"/>
              <a:gd name="T12" fmla="*/ 88 w 192"/>
              <a:gd name="T13" fmla="*/ 18 h 192"/>
              <a:gd name="T14" fmla="*/ 32 w 192"/>
              <a:gd name="T15" fmla="*/ 18 h 192"/>
              <a:gd name="T16" fmla="*/ 32 w 192"/>
              <a:gd name="T17" fmla="*/ 27 h 192"/>
              <a:gd name="T18" fmla="*/ 0 w 192"/>
              <a:gd name="T19" fmla="*/ 94 h 192"/>
              <a:gd name="T20" fmla="*/ 0 w 192"/>
              <a:gd name="T21" fmla="*/ 95 h 192"/>
              <a:gd name="T22" fmla="*/ 36 w 192"/>
              <a:gd name="T23" fmla="*/ 131 h 192"/>
              <a:gd name="T24" fmla="*/ 72 w 192"/>
              <a:gd name="T25" fmla="*/ 95 h 192"/>
              <a:gd name="T26" fmla="*/ 72 w 192"/>
              <a:gd name="T27" fmla="*/ 93 h 192"/>
              <a:gd name="T28" fmla="*/ 42 w 192"/>
              <a:gd name="T29" fmla="*/ 31 h 192"/>
              <a:gd name="T30" fmla="*/ 88 w 192"/>
              <a:gd name="T31" fmla="*/ 31 h 192"/>
              <a:gd name="T32" fmla="*/ 88 w 192"/>
              <a:gd name="T33" fmla="*/ 167 h 192"/>
              <a:gd name="T34" fmla="*/ 58 w 192"/>
              <a:gd name="T35" fmla="*/ 167 h 192"/>
              <a:gd name="T36" fmla="*/ 58 w 192"/>
              <a:gd name="T37" fmla="*/ 180 h 192"/>
              <a:gd name="T38" fmla="*/ 42 w 192"/>
              <a:gd name="T39" fmla="*/ 180 h 192"/>
              <a:gd name="T40" fmla="*/ 42 w 192"/>
              <a:gd name="T41" fmla="*/ 192 h 192"/>
              <a:gd name="T42" fmla="*/ 149 w 192"/>
              <a:gd name="T43" fmla="*/ 192 h 192"/>
              <a:gd name="T44" fmla="*/ 149 w 192"/>
              <a:gd name="T45" fmla="*/ 179 h 192"/>
              <a:gd name="T46" fmla="*/ 134 w 192"/>
              <a:gd name="T47" fmla="*/ 179 h 192"/>
              <a:gd name="T48" fmla="*/ 134 w 192"/>
              <a:gd name="T49" fmla="*/ 166 h 192"/>
              <a:gd name="T50" fmla="*/ 102 w 192"/>
              <a:gd name="T51" fmla="*/ 166 h 192"/>
              <a:gd name="T52" fmla="*/ 102 w 192"/>
              <a:gd name="T53" fmla="*/ 30 h 192"/>
              <a:gd name="T54" fmla="*/ 150 w 192"/>
              <a:gd name="T55" fmla="*/ 30 h 192"/>
              <a:gd name="T56" fmla="*/ 120 w 192"/>
              <a:gd name="T57" fmla="*/ 93 h 192"/>
              <a:gd name="T58" fmla="*/ 120 w 192"/>
              <a:gd name="T59" fmla="*/ 95 h 192"/>
              <a:gd name="T60" fmla="*/ 156 w 192"/>
              <a:gd name="T61" fmla="*/ 131 h 192"/>
              <a:gd name="T62" fmla="*/ 192 w 192"/>
              <a:gd name="T63" fmla="*/ 95 h 192"/>
              <a:gd name="T64" fmla="*/ 192 w 192"/>
              <a:gd name="T65" fmla="*/ 94 h 192"/>
              <a:gd name="T66" fmla="*/ 62 w 192"/>
              <a:gd name="T67" fmla="*/ 91 h 192"/>
              <a:gd name="T68" fmla="*/ 10 w 192"/>
              <a:gd name="T69" fmla="*/ 91 h 192"/>
              <a:gd name="T70" fmla="*/ 36 w 192"/>
              <a:gd name="T71" fmla="*/ 36 h 192"/>
              <a:gd name="T72" fmla="*/ 62 w 192"/>
              <a:gd name="T73" fmla="*/ 91 h 192"/>
              <a:gd name="T74" fmla="*/ 130 w 192"/>
              <a:gd name="T75" fmla="*/ 91 h 192"/>
              <a:gd name="T76" fmla="*/ 156 w 192"/>
              <a:gd name="T77" fmla="*/ 36 h 192"/>
              <a:gd name="T78" fmla="*/ 182 w 192"/>
              <a:gd name="T79" fmla="*/ 91 h 192"/>
              <a:gd name="T80" fmla="*/ 130 w 192"/>
              <a:gd name="T81" fmla="*/ 91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" h="192">
                <a:moveTo>
                  <a:pt x="192" y="94"/>
                </a:moveTo>
                <a:cubicBezTo>
                  <a:pt x="160" y="27"/>
                  <a:pt x="160" y="27"/>
                  <a:pt x="160" y="27"/>
                </a:cubicBezTo>
                <a:cubicBezTo>
                  <a:pt x="160" y="18"/>
                  <a:pt x="160" y="18"/>
                  <a:pt x="160" y="18"/>
                </a:cubicBezTo>
                <a:cubicBezTo>
                  <a:pt x="102" y="18"/>
                  <a:pt x="102" y="18"/>
                  <a:pt x="102" y="18"/>
                </a:cubicBezTo>
                <a:cubicBezTo>
                  <a:pt x="102" y="0"/>
                  <a:pt x="102" y="0"/>
                  <a:pt x="102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18"/>
                  <a:pt x="88" y="18"/>
                  <a:pt x="88" y="18"/>
                </a:cubicBezTo>
                <a:cubicBezTo>
                  <a:pt x="32" y="18"/>
                  <a:pt x="32" y="18"/>
                  <a:pt x="32" y="18"/>
                </a:cubicBezTo>
                <a:cubicBezTo>
                  <a:pt x="32" y="27"/>
                  <a:pt x="32" y="27"/>
                  <a:pt x="32" y="27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4"/>
                  <a:pt x="0" y="95"/>
                  <a:pt x="0" y="95"/>
                </a:cubicBezTo>
                <a:cubicBezTo>
                  <a:pt x="0" y="115"/>
                  <a:pt x="16" y="131"/>
                  <a:pt x="36" y="131"/>
                </a:cubicBezTo>
                <a:cubicBezTo>
                  <a:pt x="56" y="131"/>
                  <a:pt x="72" y="115"/>
                  <a:pt x="72" y="95"/>
                </a:cubicBezTo>
                <a:cubicBezTo>
                  <a:pt x="72" y="95"/>
                  <a:pt x="72" y="94"/>
                  <a:pt x="72" y="93"/>
                </a:cubicBezTo>
                <a:cubicBezTo>
                  <a:pt x="42" y="31"/>
                  <a:pt x="42" y="31"/>
                  <a:pt x="42" y="31"/>
                </a:cubicBezTo>
                <a:cubicBezTo>
                  <a:pt x="88" y="31"/>
                  <a:pt x="88" y="31"/>
                  <a:pt x="88" y="31"/>
                </a:cubicBezTo>
                <a:cubicBezTo>
                  <a:pt x="88" y="167"/>
                  <a:pt x="88" y="167"/>
                  <a:pt x="88" y="167"/>
                </a:cubicBezTo>
                <a:cubicBezTo>
                  <a:pt x="58" y="167"/>
                  <a:pt x="58" y="167"/>
                  <a:pt x="58" y="167"/>
                </a:cubicBezTo>
                <a:cubicBezTo>
                  <a:pt x="58" y="180"/>
                  <a:pt x="58" y="180"/>
                  <a:pt x="58" y="180"/>
                </a:cubicBezTo>
                <a:cubicBezTo>
                  <a:pt x="42" y="180"/>
                  <a:pt x="42" y="180"/>
                  <a:pt x="42" y="180"/>
                </a:cubicBezTo>
                <a:cubicBezTo>
                  <a:pt x="42" y="192"/>
                  <a:pt x="42" y="192"/>
                  <a:pt x="42" y="192"/>
                </a:cubicBezTo>
                <a:cubicBezTo>
                  <a:pt x="149" y="192"/>
                  <a:pt x="149" y="192"/>
                  <a:pt x="149" y="192"/>
                </a:cubicBezTo>
                <a:cubicBezTo>
                  <a:pt x="149" y="179"/>
                  <a:pt x="149" y="179"/>
                  <a:pt x="149" y="179"/>
                </a:cubicBezTo>
                <a:cubicBezTo>
                  <a:pt x="134" y="179"/>
                  <a:pt x="134" y="179"/>
                  <a:pt x="134" y="179"/>
                </a:cubicBezTo>
                <a:cubicBezTo>
                  <a:pt x="134" y="166"/>
                  <a:pt x="134" y="166"/>
                  <a:pt x="134" y="166"/>
                </a:cubicBezTo>
                <a:cubicBezTo>
                  <a:pt x="102" y="166"/>
                  <a:pt x="102" y="166"/>
                  <a:pt x="102" y="166"/>
                </a:cubicBezTo>
                <a:cubicBezTo>
                  <a:pt x="102" y="30"/>
                  <a:pt x="102" y="30"/>
                  <a:pt x="102" y="30"/>
                </a:cubicBezTo>
                <a:cubicBezTo>
                  <a:pt x="150" y="30"/>
                  <a:pt x="150" y="30"/>
                  <a:pt x="150" y="30"/>
                </a:cubicBezTo>
                <a:cubicBezTo>
                  <a:pt x="120" y="93"/>
                  <a:pt x="120" y="93"/>
                  <a:pt x="120" y="93"/>
                </a:cubicBezTo>
                <a:cubicBezTo>
                  <a:pt x="120" y="94"/>
                  <a:pt x="120" y="95"/>
                  <a:pt x="120" y="95"/>
                </a:cubicBezTo>
                <a:cubicBezTo>
                  <a:pt x="120" y="115"/>
                  <a:pt x="136" y="131"/>
                  <a:pt x="156" y="131"/>
                </a:cubicBezTo>
                <a:cubicBezTo>
                  <a:pt x="176" y="131"/>
                  <a:pt x="192" y="115"/>
                  <a:pt x="192" y="95"/>
                </a:cubicBezTo>
                <a:cubicBezTo>
                  <a:pt x="192" y="95"/>
                  <a:pt x="192" y="94"/>
                  <a:pt x="192" y="94"/>
                </a:cubicBezTo>
                <a:close/>
                <a:moveTo>
                  <a:pt x="62" y="91"/>
                </a:moveTo>
                <a:cubicBezTo>
                  <a:pt x="10" y="91"/>
                  <a:pt x="10" y="91"/>
                  <a:pt x="10" y="91"/>
                </a:cubicBezTo>
                <a:cubicBezTo>
                  <a:pt x="36" y="36"/>
                  <a:pt x="36" y="36"/>
                  <a:pt x="36" y="36"/>
                </a:cubicBezTo>
                <a:lnTo>
                  <a:pt x="62" y="91"/>
                </a:lnTo>
                <a:close/>
                <a:moveTo>
                  <a:pt x="130" y="91"/>
                </a:moveTo>
                <a:cubicBezTo>
                  <a:pt x="156" y="36"/>
                  <a:pt x="156" y="36"/>
                  <a:pt x="156" y="36"/>
                </a:cubicBezTo>
                <a:cubicBezTo>
                  <a:pt x="182" y="91"/>
                  <a:pt x="182" y="91"/>
                  <a:pt x="182" y="91"/>
                </a:cubicBezTo>
                <a:lnTo>
                  <a:pt x="130" y="9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2" name="Freeform 17">
            <a:extLst>
              <a:ext uri="{FF2B5EF4-FFF2-40B4-BE49-F238E27FC236}">
                <a16:creationId xmlns:a16="http://schemas.microsoft.com/office/drawing/2014/main" id="{891A4870-6E45-4303-A7AA-BE21DDA63E4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387065" y="4001361"/>
            <a:ext cx="344149" cy="344149"/>
          </a:xfrm>
          <a:custGeom>
            <a:avLst/>
            <a:gdLst>
              <a:gd name="T0" fmla="*/ 770 w 1540"/>
              <a:gd name="T1" fmla="*/ 0 h 1540"/>
              <a:gd name="T2" fmla="*/ 0 w 1540"/>
              <a:gd name="T3" fmla="*/ 770 h 1540"/>
              <a:gd name="T4" fmla="*/ 770 w 1540"/>
              <a:gd name="T5" fmla="*/ 1540 h 1540"/>
              <a:gd name="T6" fmla="*/ 1540 w 1540"/>
              <a:gd name="T7" fmla="*/ 770 h 1540"/>
              <a:gd name="T8" fmla="*/ 770 w 1540"/>
              <a:gd name="T9" fmla="*/ 0 h 1540"/>
              <a:gd name="T10" fmla="*/ 1235 w 1540"/>
              <a:gd name="T11" fmla="*/ 955 h 1540"/>
              <a:gd name="T12" fmla="*/ 954 w 1540"/>
              <a:gd name="T13" fmla="*/ 955 h 1540"/>
              <a:gd name="T14" fmla="*/ 954 w 1540"/>
              <a:gd name="T15" fmla="*/ 1235 h 1540"/>
              <a:gd name="T16" fmla="*/ 586 w 1540"/>
              <a:gd name="T17" fmla="*/ 1235 h 1540"/>
              <a:gd name="T18" fmla="*/ 586 w 1540"/>
              <a:gd name="T19" fmla="*/ 955 h 1540"/>
              <a:gd name="T20" fmla="*/ 305 w 1540"/>
              <a:gd name="T21" fmla="*/ 955 h 1540"/>
              <a:gd name="T22" fmla="*/ 305 w 1540"/>
              <a:gd name="T23" fmla="*/ 586 h 1540"/>
              <a:gd name="T24" fmla="*/ 586 w 1540"/>
              <a:gd name="T25" fmla="*/ 586 h 1540"/>
              <a:gd name="T26" fmla="*/ 586 w 1540"/>
              <a:gd name="T27" fmla="*/ 305 h 1540"/>
              <a:gd name="T28" fmla="*/ 954 w 1540"/>
              <a:gd name="T29" fmla="*/ 305 h 1540"/>
              <a:gd name="T30" fmla="*/ 954 w 1540"/>
              <a:gd name="T31" fmla="*/ 586 h 1540"/>
              <a:gd name="T32" fmla="*/ 1235 w 1540"/>
              <a:gd name="T33" fmla="*/ 586 h 1540"/>
              <a:gd name="T34" fmla="*/ 1235 w 1540"/>
              <a:gd name="T35" fmla="*/ 955 h 1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40" h="1540">
                <a:moveTo>
                  <a:pt x="770" y="0"/>
                </a:moveTo>
                <a:cubicBezTo>
                  <a:pt x="345" y="0"/>
                  <a:pt x="0" y="345"/>
                  <a:pt x="0" y="770"/>
                </a:cubicBezTo>
                <a:cubicBezTo>
                  <a:pt x="0" y="1196"/>
                  <a:pt x="345" y="1540"/>
                  <a:pt x="770" y="1540"/>
                </a:cubicBezTo>
                <a:cubicBezTo>
                  <a:pt x="1195" y="1540"/>
                  <a:pt x="1540" y="1196"/>
                  <a:pt x="1540" y="770"/>
                </a:cubicBezTo>
                <a:cubicBezTo>
                  <a:pt x="1540" y="345"/>
                  <a:pt x="1195" y="0"/>
                  <a:pt x="770" y="0"/>
                </a:cubicBezTo>
                <a:close/>
                <a:moveTo>
                  <a:pt x="1235" y="955"/>
                </a:moveTo>
                <a:cubicBezTo>
                  <a:pt x="954" y="955"/>
                  <a:pt x="954" y="955"/>
                  <a:pt x="954" y="955"/>
                </a:cubicBezTo>
                <a:cubicBezTo>
                  <a:pt x="954" y="1235"/>
                  <a:pt x="954" y="1235"/>
                  <a:pt x="954" y="1235"/>
                </a:cubicBezTo>
                <a:cubicBezTo>
                  <a:pt x="586" y="1235"/>
                  <a:pt x="586" y="1235"/>
                  <a:pt x="586" y="1235"/>
                </a:cubicBezTo>
                <a:cubicBezTo>
                  <a:pt x="586" y="955"/>
                  <a:pt x="586" y="955"/>
                  <a:pt x="586" y="955"/>
                </a:cubicBezTo>
                <a:cubicBezTo>
                  <a:pt x="305" y="955"/>
                  <a:pt x="305" y="955"/>
                  <a:pt x="305" y="955"/>
                </a:cubicBezTo>
                <a:cubicBezTo>
                  <a:pt x="305" y="586"/>
                  <a:pt x="305" y="586"/>
                  <a:pt x="305" y="586"/>
                </a:cubicBezTo>
                <a:cubicBezTo>
                  <a:pt x="586" y="586"/>
                  <a:pt x="586" y="586"/>
                  <a:pt x="586" y="586"/>
                </a:cubicBezTo>
                <a:cubicBezTo>
                  <a:pt x="586" y="305"/>
                  <a:pt x="586" y="305"/>
                  <a:pt x="586" y="305"/>
                </a:cubicBezTo>
                <a:cubicBezTo>
                  <a:pt x="954" y="305"/>
                  <a:pt x="954" y="305"/>
                  <a:pt x="954" y="305"/>
                </a:cubicBezTo>
                <a:cubicBezTo>
                  <a:pt x="954" y="586"/>
                  <a:pt x="954" y="586"/>
                  <a:pt x="954" y="586"/>
                </a:cubicBezTo>
                <a:cubicBezTo>
                  <a:pt x="1235" y="586"/>
                  <a:pt x="1235" y="586"/>
                  <a:pt x="1235" y="586"/>
                </a:cubicBezTo>
                <a:lnTo>
                  <a:pt x="1235" y="95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" name="Content Placeholder 7">
            <a:extLst>
              <a:ext uri="{FF2B5EF4-FFF2-40B4-BE49-F238E27FC236}">
                <a16:creationId xmlns:a16="http://schemas.microsoft.com/office/drawing/2014/main" id="{AFAF7326-293E-0646-9FB6-976C1E298C8F}"/>
              </a:ext>
            </a:extLst>
          </p:cNvPr>
          <p:cNvSpPr txBox="1">
            <a:spLocks/>
          </p:cNvSpPr>
          <p:nvPr/>
        </p:nvSpPr>
        <p:spPr>
          <a:xfrm>
            <a:off x="4889395" y="1625673"/>
            <a:ext cx="7040336" cy="47513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2400"/>
              </a:spcBef>
              <a:buNone/>
            </a:pPr>
            <a:r>
              <a:rPr lang="en-US" sz="1600" b="1" dirty="0">
                <a:solidFill>
                  <a:schemeClr val="accent1"/>
                </a:solidFill>
              </a:rPr>
              <a:t>Local Knowledge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Dedicated teams based in So Cal &amp; Nor Cal</a:t>
            </a:r>
          </a:p>
          <a:p>
            <a:pPr marL="0" lvl="1" indent="0">
              <a:spcBef>
                <a:spcPts val="2400"/>
              </a:spcBef>
              <a:buNone/>
            </a:pPr>
            <a:r>
              <a:rPr lang="en-US" sz="1600" b="1" dirty="0">
                <a:solidFill>
                  <a:schemeClr val="accent3"/>
                </a:solidFill>
              </a:rPr>
              <a:t>Experience </a:t>
            </a:r>
            <a:r>
              <a:rPr lang="en-US" sz="1600" b="1" dirty="0">
                <a:solidFill>
                  <a:schemeClr val="accent1"/>
                </a:solidFill>
              </a:rPr>
              <a:t>                                                                                                                     </a:t>
            </a:r>
            <a:r>
              <a:rPr lang="en-US" sz="1600" dirty="0"/>
              <a:t>Expertise in UC benefits, ensure a high level of support</a:t>
            </a:r>
          </a:p>
          <a:p>
            <a:pPr marL="0" lvl="1" indent="0">
              <a:spcBef>
                <a:spcPts val="2400"/>
              </a:spcBef>
              <a:buNone/>
            </a:pPr>
            <a:r>
              <a:rPr lang="en-US" sz="1600" b="1" dirty="0">
                <a:solidFill>
                  <a:schemeClr val="accent4"/>
                </a:solidFill>
              </a:rPr>
              <a:t>Education &amp; Empowerment                                                                                      </a:t>
            </a:r>
            <a:r>
              <a:rPr lang="en-US" sz="1600" dirty="0"/>
              <a:t>Motivating members to engage with their health outcomes</a:t>
            </a:r>
          </a:p>
          <a:p>
            <a:pPr marL="0" lvl="1" indent="0">
              <a:spcBef>
                <a:spcPts val="2400"/>
              </a:spcBef>
              <a:buNone/>
            </a:pPr>
            <a:r>
              <a:rPr lang="en-US" sz="1600" b="1" dirty="0">
                <a:solidFill>
                  <a:schemeClr val="accent6"/>
                </a:solidFill>
              </a:rPr>
              <a:t>Holistic View of Member                                                                                         </a:t>
            </a:r>
            <a:r>
              <a:rPr lang="en-US" sz="1600" dirty="0"/>
              <a:t>Integration of medical, behavioral health and pharmacy</a:t>
            </a:r>
          </a:p>
          <a:p>
            <a:pPr marL="0" lvl="1" indent="0">
              <a:spcBef>
                <a:spcPts val="2400"/>
              </a:spcBef>
              <a:buNone/>
            </a:pPr>
            <a:r>
              <a:rPr lang="en-US" sz="1600" b="1" dirty="0">
                <a:solidFill>
                  <a:srgbClr val="00B0F0"/>
                </a:solidFill>
              </a:rPr>
              <a:t>Member Advocate                                                                                                        </a:t>
            </a:r>
            <a:r>
              <a:rPr lang="en-US" sz="1600" dirty="0"/>
              <a:t>Provides end-to-end support and service</a:t>
            </a:r>
          </a:p>
          <a:p>
            <a:pPr marL="0" lvl="1" indent="0">
              <a:spcBef>
                <a:spcPts val="2400"/>
              </a:spcBef>
              <a:buNone/>
            </a:pPr>
            <a:r>
              <a:rPr lang="en-US" sz="1600" b="1" dirty="0">
                <a:solidFill>
                  <a:schemeClr val="accent2"/>
                </a:solidFill>
              </a:rPr>
              <a:t>Personalized Support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1600" dirty="0"/>
              <a:t>Addresses next best actions                               </a:t>
            </a:r>
            <a:r>
              <a:rPr lang="en-US" dirty="0"/>
              <a:t>                                                                                                                                                                        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889395" y="2261450"/>
            <a:ext cx="5159861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889395" y="3041011"/>
            <a:ext cx="5159861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89395" y="3825947"/>
            <a:ext cx="5159861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4889395" y="4642043"/>
            <a:ext cx="5159861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4889395" y="5477616"/>
            <a:ext cx="5159861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1478404" y="6420429"/>
            <a:ext cx="4736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D0F38CC-BE8C-5246-85F8-737D53DF9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4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19"/>
    </mc:Choice>
    <mc:Fallback xmlns="">
      <p:transition spd="slow" advTm="41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range_HPO_2020">
      <a:dk1>
        <a:srgbClr val="F58220"/>
      </a:dk1>
      <a:lt1>
        <a:srgbClr val="FFFFFF"/>
      </a:lt1>
      <a:dk2>
        <a:srgbClr val="333333"/>
      </a:dk2>
      <a:lt2>
        <a:srgbClr val="DDDDDD"/>
      </a:lt2>
      <a:accent1>
        <a:srgbClr val="F58220"/>
      </a:accent1>
      <a:accent2>
        <a:srgbClr val="CB177D"/>
      </a:accent2>
      <a:accent3>
        <a:srgbClr val="AAC832"/>
      </a:accent3>
      <a:accent4>
        <a:srgbClr val="5C068C"/>
      </a:accent4>
      <a:accent5>
        <a:srgbClr val="FDB913"/>
      </a:accent5>
      <a:accent6>
        <a:srgbClr val="6E6E6E"/>
      </a:accent6>
      <a:hlink>
        <a:srgbClr val="00548C"/>
      </a:hlink>
      <a:folHlink>
        <a:srgbClr val="00AEE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100" b="1" dirty="0" smtClean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AllExternalAdhocVariableMappings/>
</file>

<file path=customXml/item10.xml><?xml version="1.0" encoding="utf-8"?>
<VariableListDefinition name="System" displayName="System" id="ab932702-b6fd-4ac7-ad7f-3859b656c295" isdomainofvalue="False" dataSourceId="c5ec042d-a722-4b70-8582-4d05063dee0e"/>
</file>

<file path=customXml/item2.xml><?xml version="1.0" encoding="utf-8"?>
<VariableListDefinition name="Computed" displayName="Computed" id="b55e5820-d789-430f-9518-e91da9a12e88" isdomainofvalue="False" dataSourceId="3a46a9aa-a2f7-4c47-9a01-e225c6572f90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709180609B654FAEAA0F69F95D74B1" ma:contentTypeVersion="0" ma:contentTypeDescription="Create a new document." ma:contentTypeScope="" ma:versionID="7a96b993e28a35c87cb7ffc96eda6b8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VariableListDefinition name="AD_HOC" displayName="AD_HOC" id="428bfdae-264e-4eca-9249-2854187d631a" isdomainofvalue="False" dataSourceId="35b1b6b1-ad2d-4e6e-900f-583e3a4200f9"/>
</file>

<file path=customXml/item5.xml><?xml version="1.0" encoding="utf-8"?>
<VariableList UniqueId="ab932702-b6fd-4ac7-ad7f-3859b656c295" Name="System" ContentType="XML" MajorVersion="0" MinorVersion="1" isLocalCopy="False" IsBaseObject="False" DataSourceId="c5ec042d-a722-4b70-8582-4d05063dee0e" DataSourceMajorVersion="0" DataSourceMinorVersion="1"/>
</file>

<file path=customXml/item6.xml><?xml version="1.0" encoding="utf-8"?>
<VariableList UniqueId="b55e5820-d789-430f-9518-e91da9a12e88" Name="Computed" ContentType="XML" MajorVersion="0" MinorVersion="1" isLocalCopy="False" IsBaseObject="False" DataSourceId="3a46a9aa-a2f7-4c47-9a01-e225c6572f90" DataSourceMajorVersion="0" DataSourceMinorVersion="1"/>
</file>

<file path=customXml/item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8.xml><?xml version="1.0" encoding="utf-8"?>
<VariableList UniqueId="428bfdae-264e-4eca-9249-2854187d631a" Name="AD_HOC" ContentType="XML" MajorVersion="0" MinorVersion="1" isLocalCopy="False" IsBaseObject="False" DataSourceId="35b1b6b1-ad2d-4e6e-900f-583e3a4200f9" DataSourceMajorVersion="0" DataSourceMinorVersion="1"/>
</file>

<file path=customXml/item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19FD30-BD32-40B0-91C0-D52B0C5FDCEB}">
  <ds:schemaRefs/>
</ds:datastoreItem>
</file>

<file path=customXml/itemProps10.xml><?xml version="1.0" encoding="utf-8"?>
<ds:datastoreItem xmlns:ds="http://schemas.openxmlformats.org/officeDocument/2006/customXml" ds:itemID="{4AD4644D-B547-4EF7-83E3-8EE0770662BD}">
  <ds:schemaRefs/>
</ds:datastoreItem>
</file>

<file path=customXml/itemProps2.xml><?xml version="1.0" encoding="utf-8"?>
<ds:datastoreItem xmlns:ds="http://schemas.openxmlformats.org/officeDocument/2006/customXml" ds:itemID="{097343E1-A7D2-4FC3-9B78-505325EF3B42}">
  <ds:schemaRefs/>
</ds:datastoreItem>
</file>

<file path=customXml/itemProps3.xml><?xml version="1.0" encoding="utf-8"?>
<ds:datastoreItem xmlns:ds="http://schemas.openxmlformats.org/officeDocument/2006/customXml" ds:itemID="{8ACF4DFD-B71A-4C97-898F-28F4D88D50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C62D7CDD-059B-4A3E-8C68-D6B9F8EB4391}">
  <ds:schemaRefs/>
</ds:datastoreItem>
</file>

<file path=customXml/itemProps5.xml><?xml version="1.0" encoding="utf-8"?>
<ds:datastoreItem xmlns:ds="http://schemas.openxmlformats.org/officeDocument/2006/customXml" ds:itemID="{F609EC0A-4D62-44ED-B6A0-72D1C0E6FDB0}">
  <ds:schemaRefs/>
</ds:datastoreItem>
</file>

<file path=customXml/itemProps6.xml><?xml version="1.0" encoding="utf-8"?>
<ds:datastoreItem xmlns:ds="http://schemas.openxmlformats.org/officeDocument/2006/customXml" ds:itemID="{04ADAA97-5E56-470F-B170-F1B10C7A453D}">
  <ds:schemaRefs/>
</ds:datastoreItem>
</file>

<file path=customXml/itemProps7.xml><?xml version="1.0" encoding="utf-8"?>
<ds:datastoreItem xmlns:ds="http://schemas.openxmlformats.org/officeDocument/2006/customXml" ds:itemID="{DD85F5E8-D250-4362-A8D0-4B78A3B18DB4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8.xml><?xml version="1.0" encoding="utf-8"?>
<ds:datastoreItem xmlns:ds="http://schemas.openxmlformats.org/officeDocument/2006/customXml" ds:itemID="{B34527FA-5F88-4E19-BFBD-139A9F206BBB}">
  <ds:schemaRefs/>
</ds:datastoreItem>
</file>

<file path=customXml/itemProps9.xml><?xml version="1.0" encoding="utf-8"?>
<ds:datastoreItem xmlns:ds="http://schemas.openxmlformats.org/officeDocument/2006/customXml" ds:itemID="{AC182363-D5D3-4A6F-A288-69483008F0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9288</TotalTime>
  <Words>1412</Words>
  <Application>Microsoft Office PowerPoint</Application>
  <PresentationFormat>Widescreen</PresentationFormat>
  <Paragraphs>249</Paragraphs>
  <Slides>18</Slides>
  <Notes>17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.AppleSystemUIFont</vt:lpstr>
      <vt:lpstr>Arial</vt:lpstr>
      <vt:lpstr>ArialMT</vt:lpstr>
      <vt:lpstr>Calibri</vt:lpstr>
      <vt:lpstr>Calibri Light</vt:lpstr>
      <vt:lpstr>Tahoma</vt:lpstr>
      <vt:lpstr>ヒラギノ角ゴ Pro W3</vt:lpstr>
      <vt:lpstr>Office Theme</vt:lpstr>
      <vt:lpstr>2022 University of California Open Enrollment </vt:lpstr>
      <vt:lpstr>PowerPoint Presentation</vt:lpstr>
      <vt:lpstr>Why Health Net?</vt:lpstr>
      <vt:lpstr>PowerPoint Presentation</vt:lpstr>
      <vt:lpstr>2022 Coverage Overview</vt:lpstr>
      <vt:lpstr>2022 Coverage Overview (cont.) </vt:lpstr>
      <vt:lpstr>Health Net &amp; Managed Health Network (MHN)</vt:lpstr>
      <vt:lpstr>PowerPoint Presentation</vt:lpstr>
      <vt:lpstr>Dedicated Health Benefit Navigators</vt:lpstr>
      <vt:lpstr>2022 New Wellness Services </vt:lpstr>
      <vt:lpstr>Babylon: Next Generation Telehealth</vt:lpstr>
      <vt:lpstr>Chiropractic and Acupuncture Program</vt:lpstr>
      <vt:lpstr>MinuteClinic</vt:lpstr>
      <vt:lpstr>Diabetes and Heart Disease Prevention</vt:lpstr>
      <vt:lpstr>Active&amp;Fit Direct </vt:lpstr>
      <vt:lpstr>Beyond Benefits</vt:lpstr>
      <vt:lpstr>Contact Page</vt:lpstr>
      <vt:lpstr>Thank You</vt:lpstr>
    </vt:vector>
  </TitlesOfParts>
  <Company>Centene, Corp.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Ilene J. Marcus</dc:creator>
  <cp:lastModifiedBy>May Sato</cp:lastModifiedBy>
  <cp:revision>329</cp:revision>
  <dcterms:created xsi:type="dcterms:W3CDTF">2019-05-07T18:59:23Z</dcterms:created>
  <dcterms:modified xsi:type="dcterms:W3CDTF">2021-11-02T21:37:45Z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0x01010057709180609B654FAEAA0F69F95D74B1</vt:lpwstr>
  </property>
</Properties>
</file>